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_rels/slideMaster1.xml.rels" ContentType="application/vnd.openxmlformats-package.relationships+xml"/>
  <Override PartName="/ppt/theme/theme1.xml" ContentType="application/vnd.openxmlformats-officedocument.them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_rels/presentation.xml.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21.xml" ContentType="application/vnd.openxmlformats-officedocument.presentationml.slide+xml"/>
  <Override PartName="/ppt/slides/slide4.xml" ContentType="application/vnd.openxmlformats-officedocument.presentationml.slide+xml"/>
  <Override PartName="/ppt/slides/slide2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s/slide24.xml" ContentType="application/vnd.openxmlformats-officedocument.presentationml.slide+xml"/>
  <Override PartName="/ppt/slides/slide8.xml" ContentType="application/vnd.openxmlformats-officedocument.presentationml.slide+xml"/>
  <Override PartName="/ppt/slides/slide25.xml" ContentType="application/vnd.openxmlformats-officedocument.presentationml.slide+xml"/>
  <Override PartName="/ppt/slides/slide9.xml" ContentType="application/vnd.openxmlformats-officedocument.presentationml.slide+xml"/>
  <Override PartName="/ppt/slides/slide26.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_rels/slide35.xml.rels" ContentType="application/vnd.openxmlformats-package.relationships+xml"/>
  <Override PartName="/ppt/slides/_rels/slide1.xml.rels" ContentType="application/vnd.openxmlformats-package.relationships+xml"/>
  <Override PartName="/ppt/slides/_rels/slide22.xml.rels" ContentType="application/vnd.openxmlformats-package.relationships+xml"/>
  <Override PartName="/ppt/slides/_rels/slide36.xml.rels" ContentType="application/vnd.openxmlformats-package.relationships+xml"/>
  <Override PartName="/ppt/slides/_rels/slide2.xml.rels" ContentType="application/vnd.openxmlformats-package.relationships+xml"/>
  <Override PartName="/ppt/slides/_rels/slide20.xml.rels" ContentType="application/vnd.openxmlformats-package.relationships+xml"/>
  <Override PartName="/ppt/slides/_rels/slide37.xml.rels" ContentType="application/vnd.openxmlformats-package.relationships+xml"/>
  <Override PartName="/ppt/slides/_rels/slide3.xml.rels" ContentType="application/vnd.openxmlformats-package.relationships+xml"/>
  <Override PartName="/ppt/slides/_rels/slide21.xml.rels" ContentType="application/vnd.openxmlformats-package.relationships+xml"/>
  <Override PartName="/ppt/slides/_rels/slide4.xml.rels" ContentType="application/vnd.openxmlformats-package.relationships+xml"/>
  <Override PartName="/ppt/slides/_rels/slide38.xml.rels" ContentType="application/vnd.openxmlformats-package.relationships+xml"/>
  <Override PartName="/ppt/slides/_rels/slide5.xml.rels" ContentType="application/vnd.openxmlformats-package.relationships+xml"/>
  <Override PartName="/ppt/slides/_rels/slide39.xml.rels" ContentType="application/vnd.openxmlformats-package.relationships+xml"/>
  <Override PartName="/ppt/slides/_rels/slide23.xml.rels" ContentType="application/vnd.openxmlformats-package.relationships+xml"/>
  <Override PartName="/ppt/slides/_rels/slide6.xml.rels" ContentType="application/vnd.openxmlformats-package.relationships+xml"/>
  <Override PartName="/ppt/slides/_rels/slide50.xml.rels" ContentType="application/vnd.openxmlformats-package.relationships+xml"/>
  <Override PartName="/ppt/slides/_rels/slide24.xml.rels" ContentType="application/vnd.openxmlformats-package.relationships+xml"/>
  <Override PartName="/ppt/slides/_rels/slide7.xml.rels" ContentType="application/vnd.openxmlformats-package.relationships+xml"/>
  <Override PartName="/ppt/slides/_rels/slide51.xml.rels" ContentType="application/vnd.openxmlformats-package.relationships+xml"/>
  <Override PartName="/ppt/slides/_rels/slide25.xml.rels" ContentType="application/vnd.openxmlformats-package.relationships+xml"/>
  <Override PartName="/ppt/slides/_rels/slide8.xml.rels" ContentType="application/vnd.openxmlformats-package.relationships+xml"/>
  <Override PartName="/ppt/slides/_rels/slide52.xml.rels" ContentType="application/vnd.openxmlformats-package.relationships+xml"/>
  <Override PartName="/ppt/slides/_rels/slide26.xml.rels" ContentType="application/vnd.openxmlformats-package.relationships+xml"/>
  <Override PartName="/ppt/slides/_rels/slide9.xml.rels" ContentType="application/vnd.openxmlformats-package.relationships+xml"/>
  <Override PartName="/ppt/slides/_rels/slide53.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slides/_rels/slide27.xml.rels" ContentType="application/vnd.openxmlformats-package.relationships+xml"/>
  <Override PartName="/ppt/slides/_rels/slide28.xml.rels" ContentType="application/vnd.openxmlformats-package.relationships+xml"/>
  <Override PartName="/ppt/slides/_rels/slide29.xml.rels" ContentType="application/vnd.openxmlformats-package.relationships+xml"/>
  <Override PartName="/ppt/slides/_rels/slide30.xml.rels" ContentType="application/vnd.openxmlformats-package.relationships+xml"/>
  <Override PartName="/ppt/slides/_rels/slide31.xml.rels" ContentType="application/vnd.openxmlformats-package.relationships+xml"/>
  <Override PartName="/ppt/slides/_rels/slide32.xml.rels" ContentType="application/vnd.openxmlformats-package.relationships+xml"/>
  <Override PartName="/ppt/slides/_rels/slide33.xml.rels" ContentType="application/vnd.openxmlformats-package.relationships+xml"/>
  <Override PartName="/ppt/slides/_rels/slide34.xml.rels" ContentType="application/vnd.openxmlformats-package.relationships+xml"/>
  <Override PartName="/ppt/slides/_rels/slide40.xml.rels" ContentType="application/vnd.openxmlformats-package.relationships+xml"/>
  <Override PartName="/ppt/slides/_rels/slide41.xml.rels" ContentType="application/vnd.openxmlformats-package.relationships+xml"/>
  <Override PartName="/ppt/slides/_rels/slide42.xml.rels" ContentType="application/vnd.openxmlformats-package.relationships+xml"/>
  <Override PartName="/ppt/slides/_rels/slide43.xml.rels" ContentType="application/vnd.openxmlformats-package.relationships+xml"/>
  <Override PartName="/ppt/slides/_rels/slide44.xml.rels" ContentType="application/vnd.openxmlformats-package.relationships+xml"/>
  <Override PartName="/ppt/slides/_rels/slide45.xml.rels" ContentType="application/vnd.openxmlformats-package.relationships+xml"/>
  <Override PartName="/ppt/slides/_rels/slide46.xml.rels" ContentType="application/vnd.openxmlformats-package.relationships+xml"/>
  <Override PartName="/ppt/slides/_rels/slide47.xml.rels" ContentType="application/vnd.openxmlformats-package.relationships+xml"/>
  <Override PartName="/ppt/slides/_rels/slide48.xml.rels" ContentType="application/vnd.openxmlformats-package.relationships+xml"/>
  <Override PartName="/ppt/slides/_rels/slide49.xml.rels" ContentType="application/vnd.openxmlformats-package.relationships+xml"/>
  <Override PartName="/ppt/slides/_rels/slide54.xml.rels" ContentType="application/vnd.openxmlformats-package.relationships+xml"/>
  <Override PartName="/ppt/presProps.xml" ContentType="application/vnd.openxmlformats-officedocument.presentationml.presProps+xml"/>
  <Override PartName="/ppt/media/image57.png" ContentType="image/png"/>
  <Override PartName="/ppt/media/image1.png" ContentType="image/png"/>
  <Override PartName="/ppt/media/image58.png" ContentType="image/png"/>
  <Override PartName="/ppt/media/image2.png" ContentType="image/png"/>
  <Override PartName="/ppt/media/image55.jpeg" ContentType="image/jpeg"/>
  <Override PartName="/ppt/media/image3.jpeg" ContentType="image/jpeg"/>
  <Override PartName="/ppt/media/image48.png" ContentType="image/png"/>
  <Override PartName="/ppt/media/image70.png" ContentType="image/png"/>
  <Override PartName="/ppt/media/image4.png" ContentType="image/png"/>
  <Override PartName="/ppt/media/image45.jpeg" ContentType="image/jpeg"/>
  <Override PartName="/ppt/media/image7.png" ContentType="image/png"/>
  <Override PartName="/ppt/media/image62.jpeg" ContentType="image/jpeg"/>
  <Override PartName="/ppt/media/image5.jpeg" ContentType="image/jpeg"/>
  <Override PartName="/ppt/media/image11.png" ContentType="image/png"/>
  <Override PartName="/ppt/media/image8.jpeg" ContentType="image/jpeg"/>
  <Override PartName="/ppt/media/image41.png" ContentType="image/png"/>
  <Override PartName="/ppt/media/image72.png" ContentType="image/png"/>
  <Override PartName="/ppt/media/image6.png" ContentType="image/png"/>
  <Override PartName="/ppt/media/image9.png" ContentType="image/png"/>
  <Override PartName="/ppt/media/image51.jpeg" ContentType="image/jpeg"/>
  <Override PartName="/ppt/media/image10.jpeg" ContentType="image/jpeg"/>
  <Override PartName="/ppt/media/image56.png" ContentType="image/png"/>
  <Override PartName="/ppt/media/image12.png" ContentType="image/png"/>
  <Override PartName="/ppt/media/image18.jpeg" ContentType="image/jpeg"/>
  <Override PartName="/ppt/media/image13.jpeg" ContentType="image/jpeg"/>
  <Override PartName="/ppt/media/image14.jpeg" ContentType="image/jpeg"/>
  <Override PartName="/ppt/media/image29.png" ContentType="image/png"/>
  <Override PartName="/ppt/media/image15.jpeg" ContentType="image/jpeg"/>
  <Override PartName="/ppt/media/image82.jpeg" ContentType="image/jpeg"/>
  <Override PartName="/ppt/media/image39.png" ContentType="image/png"/>
  <Override PartName="/ppt/media/image16.jpeg" ContentType="image/jpeg"/>
  <Override PartName="/ppt/media/image49.png" ContentType="image/png"/>
  <Override PartName="/ppt/media/image17.png" ContentType="image/png"/>
  <Override PartName="/ppt/media/image24.jpeg" ContentType="image/jpeg"/>
  <Override PartName="/ppt/media/image19.jpeg" ContentType="image/jpeg"/>
  <Override PartName="/ppt/media/image20.jpeg" ContentType="image/jpeg"/>
  <Override PartName="/ppt/media/image21.jpeg" ContentType="image/jpeg"/>
  <Override PartName="/ppt/media/image22.jpeg" ContentType="image/jpeg"/>
  <Override PartName="/ppt/media/image23.jpeg" ContentType="image/jpeg"/>
  <Override PartName="/ppt/media/image25.png" ContentType="image/png"/>
  <Override PartName="/ppt/media/image36.jpeg" ContentType="image/jpeg"/>
  <Override PartName="/ppt/media/image26.png" ContentType="image/png"/>
  <Override PartName="/ppt/media/image64.jpeg" ContentType="image/jpeg"/>
  <Override PartName="/ppt/media/media27.mp4" ContentType="video/mp4"/>
  <Override PartName="/ppt/media/image28.png" ContentType="image/png"/>
  <Override PartName="/ppt/media/image30.jpeg" ContentType="image/jpeg"/>
  <Override PartName="/ppt/media/image31.jpeg" ContentType="image/jpeg"/>
  <Override PartName="/ppt/media/image42.png" ContentType="image/png"/>
  <Override PartName="/ppt/media/image32.jpeg" ContentType="image/jpeg"/>
  <Override PartName="/ppt/media/image33.png" ContentType="image/png"/>
  <Override PartName="/ppt/media/image34.png" ContentType="image/png"/>
  <Override PartName="/ppt/media/image35.png" ContentType="image/png"/>
  <Override PartName="/ppt/media/image37.jpeg" ContentType="image/jpeg"/>
  <Override PartName="/ppt/media/image38.png" ContentType="image/png"/>
  <Override PartName="/ppt/media/image54.jpeg" ContentType="image/jpeg"/>
  <Override PartName="/ppt/media/image40.png" ContentType="image/png"/>
  <Override PartName="/ppt/media/image43.jpeg" ContentType="image/jpeg"/>
  <Override PartName="/ppt/media/image44.jpeg" ContentType="image/jpeg"/>
  <Override PartName="/ppt/media/image60.png" ContentType="image/png"/>
  <Override PartName="/ppt/media/image46.jpeg" ContentType="image/jpeg"/>
  <Override PartName="/ppt/media/image47.jpeg" ContentType="image/jpeg"/>
  <Override PartName="/ppt/media/image50.jpeg" ContentType="image/jpeg"/>
  <Override PartName="/ppt/media/image52.jpeg" ContentType="image/jpeg"/>
  <Override PartName="/ppt/media/image53.png" ContentType="image/png"/>
  <Override PartName="/ppt/media/image59.jpeg" ContentType="image/jpeg"/>
  <Override PartName="/ppt/media/image61.png" ContentType="image/png"/>
  <Override PartName="/ppt/media/image63.jpeg" ContentType="image/jpeg"/>
  <Override PartName="/ppt/media/image65.png" ContentType="image/png"/>
  <Override PartName="/ppt/media/image66.png" ContentType="image/png"/>
  <Override PartName="/ppt/media/image67.jpeg" ContentType="image/jpeg"/>
  <Override PartName="/ppt/media/image68.png" ContentType="image/png"/>
  <Override PartName="/ppt/media/image69.png" ContentType="image/png"/>
  <Override PartName="/ppt/media/image85.jpeg" ContentType="image/jpeg"/>
  <Override PartName="/ppt/media/image71.jpeg" ContentType="image/jpeg"/>
  <Override PartName="/ppt/media/image73.jpeg" ContentType="image/jpeg"/>
  <Override PartName="/ppt/media/image74.png" ContentType="image/png"/>
  <Override PartName="/ppt/media/image75.jpeg" ContentType="image/jpeg"/>
  <Override PartName="/ppt/media/image76.png" ContentType="image/png"/>
  <Override PartName="/ppt/media/image77.png" ContentType="image/png"/>
  <Override PartName="/ppt/media/image78.png" ContentType="image/png"/>
  <Override PartName="/ppt/media/image79.png" ContentType="image/png"/>
  <Override PartName="/ppt/media/image86.jpeg" ContentType="image/jpeg"/>
  <Override PartName="/ppt/media/image80.png" ContentType="image/png"/>
  <Override PartName="/ppt/media/image81.png" ContentType="image/png"/>
  <Override PartName="/ppt/media/image83.png" ContentType="image/png"/>
  <Override PartName="/ppt/media/image84.gif" ContentType="image/gif"/>
  <Override PartName="/ppt/media/image87.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Lst>
  <p:sldSz cx="10077450" cy="6300788"/>
  <p:notesSz cx="7772400" cy="10058400"/>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presProps" Target="presProps.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503280" y="250920"/>
            <a:ext cx="9068760" cy="1051560"/>
          </a:xfrm>
          <a:prstGeom prst="rect">
            <a:avLst/>
          </a:prstGeom>
          <a:noFill/>
          <a:ln w="0">
            <a:noFill/>
          </a:ln>
        </p:spPr>
        <p:txBody>
          <a:bodyPr lIns="0" rIns="0" tIns="0" bIns="0" anchor="ctr">
            <a:noAutofit/>
          </a:bodyPr>
          <a:p>
            <a:pPr algn="ctr">
              <a:buNone/>
            </a:pPr>
            <a:endParaRPr b="0" lang="en-US" sz="4890" spc="-1" strike="noStrike">
              <a:latin typeface="Arial"/>
            </a:endParaRPr>
          </a:p>
        </p:txBody>
      </p:sp>
      <p:sp>
        <p:nvSpPr>
          <p:cNvPr id="24" name="PlaceHolder 2"/>
          <p:cNvSpPr>
            <a:spLocks noGrp="1"/>
          </p:cNvSpPr>
          <p:nvPr>
            <p:ph/>
          </p:nvPr>
        </p:nvSpPr>
        <p:spPr>
          <a:xfrm>
            <a:off x="503280" y="1473840"/>
            <a:ext cx="9068760" cy="1742760"/>
          </a:xfrm>
          <a:prstGeom prst="rect">
            <a:avLst/>
          </a:prstGeom>
          <a:noFill/>
          <a:ln w="0">
            <a:noFill/>
          </a:ln>
        </p:spPr>
        <p:txBody>
          <a:bodyPr lIns="0" rIns="0" tIns="0" bIns="0" anchor="t">
            <a:normAutofit/>
          </a:bodyPr>
          <a:p>
            <a:endParaRPr b="0" lang="en-US" sz="3550" spc="-1" strike="noStrike">
              <a:latin typeface="Arial"/>
            </a:endParaRPr>
          </a:p>
        </p:txBody>
      </p:sp>
      <p:sp>
        <p:nvSpPr>
          <p:cNvPr id="25" name="PlaceHolder 3"/>
          <p:cNvSpPr>
            <a:spLocks noGrp="1"/>
          </p:cNvSpPr>
          <p:nvPr>
            <p:ph/>
          </p:nvPr>
        </p:nvSpPr>
        <p:spPr>
          <a:xfrm>
            <a:off x="503280" y="3382560"/>
            <a:ext cx="9068760" cy="1742760"/>
          </a:xfrm>
          <a:prstGeom prst="rect">
            <a:avLst/>
          </a:prstGeom>
          <a:noFill/>
          <a:ln w="0">
            <a:noFill/>
          </a:ln>
        </p:spPr>
        <p:txBody>
          <a:bodyPr lIns="0" rIns="0" tIns="0" bIns="0" anchor="t">
            <a:normAutofit/>
          </a:bodyPr>
          <a:p>
            <a:endParaRPr b="0" lang="en-US" sz="355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3280" y="250920"/>
            <a:ext cx="9068760" cy="1051560"/>
          </a:xfrm>
          <a:prstGeom prst="rect">
            <a:avLst/>
          </a:prstGeom>
          <a:noFill/>
          <a:ln w="0">
            <a:noFill/>
          </a:ln>
        </p:spPr>
        <p:txBody>
          <a:bodyPr lIns="0" rIns="0" tIns="0" bIns="0" anchor="ctr">
            <a:noAutofit/>
          </a:bodyPr>
          <a:p>
            <a:pPr algn="ctr">
              <a:buNone/>
            </a:pPr>
            <a:endParaRPr b="0" lang="en-US" sz="4890" spc="-1" strike="noStrike">
              <a:latin typeface="Arial"/>
            </a:endParaRPr>
          </a:p>
        </p:txBody>
      </p:sp>
      <p:sp>
        <p:nvSpPr>
          <p:cNvPr id="27" name="PlaceHolder 2"/>
          <p:cNvSpPr>
            <a:spLocks noGrp="1"/>
          </p:cNvSpPr>
          <p:nvPr>
            <p:ph/>
          </p:nvPr>
        </p:nvSpPr>
        <p:spPr>
          <a:xfrm>
            <a:off x="503280" y="1473840"/>
            <a:ext cx="4425480" cy="1742760"/>
          </a:xfrm>
          <a:prstGeom prst="rect">
            <a:avLst/>
          </a:prstGeom>
          <a:noFill/>
          <a:ln w="0">
            <a:noFill/>
          </a:ln>
        </p:spPr>
        <p:txBody>
          <a:bodyPr lIns="0" rIns="0" tIns="0" bIns="0" anchor="t">
            <a:normAutofit/>
          </a:bodyPr>
          <a:p>
            <a:endParaRPr b="0" lang="en-US" sz="3550" spc="-1" strike="noStrike">
              <a:latin typeface="Arial"/>
            </a:endParaRPr>
          </a:p>
        </p:txBody>
      </p:sp>
      <p:sp>
        <p:nvSpPr>
          <p:cNvPr id="28" name="PlaceHolder 3"/>
          <p:cNvSpPr>
            <a:spLocks noGrp="1"/>
          </p:cNvSpPr>
          <p:nvPr>
            <p:ph/>
          </p:nvPr>
        </p:nvSpPr>
        <p:spPr>
          <a:xfrm>
            <a:off x="5150520" y="1473840"/>
            <a:ext cx="4425480" cy="1742760"/>
          </a:xfrm>
          <a:prstGeom prst="rect">
            <a:avLst/>
          </a:prstGeom>
          <a:noFill/>
          <a:ln w="0">
            <a:noFill/>
          </a:ln>
        </p:spPr>
        <p:txBody>
          <a:bodyPr lIns="0" rIns="0" tIns="0" bIns="0" anchor="t">
            <a:normAutofit/>
          </a:bodyPr>
          <a:p>
            <a:endParaRPr b="0" lang="en-US" sz="3550" spc="-1" strike="noStrike">
              <a:latin typeface="Arial"/>
            </a:endParaRPr>
          </a:p>
        </p:txBody>
      </p:sp>
      <p:sp>
        <p:nvSpPr>
          <p:cNvPr id="29" name="PlaceHolder 4"/>
          <p:cNvSpPr>
            <a:spLocks noGrp="1"/>
          </p:cNvSpPr>
          <p:nvPr>
            <p:ph/>
          </p:nvPr>
        </p:nvSpPr>
        <p:spPr>
          <a:xfrm>
            <a:off x="503280" y="3382560"/>
            <a:ext cx="4425480" cy="1742760"/>
          </a:xfrm>
          <a:prstGeom prst="rect">
            <a:avLst/>
          </a:prstGeom>
          <a:noFill/>
          <a:ln w="0">
            <a:noFill/>
          </a:ln>
        </p:spPr>
        <p:txBody>
          <a:bodyPr lIns="0" rIns="0" tIns="0" bIns="0" anchor="t">
            <a:normAutofit/>
          </a:bodyPr>
          <a:p>
            <a:endParaRPr b="0" lang="en-US" sz="3550" spc="-1" strike="noStrike">
              <a:latin typeface="Arial"/>
            </a:endParaRPr>
          </a:p>
        </p:txBody>
      </p:sp>
      <p:sp>
        <p:nvSpPr>
          <p:cNvPr id="30" name="PlaceHolder 5"/>
          <p:cNvSpPr>
            <a:spLocks noGrp="1"/>
          </p:cNvSpPr>
          <p:nvPr>
            <p:ph/>
          </p:nvPr>
        </p:nvSpPr>
        <p:spPr>
          <a:xfrm>
            <a:off x="5150520" y="3382560"/>
            <a:ext cx="4425480" cy="1742760"/>
          </a:xfrm>
          <a:prstGeom prst="rect">
            <a:avLst/>
          </a:prstGeom>
          <a:noFill/>
          <a:ln w="0">
            <a:noFill/>
          </a:ln>
        </p:spPr>
        <p:txBody>
          <a:bodyPr lIns="0" rIns="0" tIns="0" bIns="0" anchor="t">
            <a:normAutofit/>
          </a:bodyPr>
          <a:p>
            <a:endParaRPr b="0" lang="en-US" sz="355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503280" y="250920"/>
            <a:ext cx="9068760" cy="1051560"/>
          </a:xfrm>
          <a:prstGeom prst="rect">
            <a:avLst/>
          </a:prstGeom>
          <a:noFill/>
          <a:ln w="0">
            <a:noFill/>
          </a:ln>
        </p:spPr>
        <p:txBody>
          <a:bodyPr lIns="0" rIns="0" tIns="0" bIns="0" anchor="ctr">
            <a:noAutofit/>
          </a:bodyPr>
          <a:p>
            <a:pPr algn="ctr">
              <a:buNone/>
            </a:pPr>
            <a:endParaRPr b="0" lang="en-US" sz="4890" spc="-1" strike="noStrike">
              <a:latin typeface="Arial"/>
            </a:endParaRPr>
          </a:p>
        </p:txBody>
      </p:sp>
      <p:sp>
        <p:nvSpPr>
          <p:cNvPr id="32" name="PlaceHolder 2"/>
          <p:cNvSpPr>
            <a:spLocks noGrp="1"/>
          </p:cNvSpPr>
          <p:nvPr>
            <p:ph/>
          </p:nvPr>
        </p:nvSpPr>
        <p:spPr>
          <a:xfrm>
            <a:off x="503280" y="1473840"/>
            <a:ext cx="2919960" cy="1742760"/>
          </a:xfrm>
          <a:prstGeom prst="rect">
            <a:avLst/>
          </a:prstGeom>
          <a:noFill/>
          <a:ln w="0">
            <a:noFill/>
          </a:ln>
        </p:spPr>
        <p:txBody>
          <a:bodyPr lIns="0" rIns="0" tIns="0" bIns="0" anchor="t">
            <a:normAutofit/>
          </a:bodyPr>
          <a:p>
            <a:endParaRPr b="0" lang="en-US" sz="3550" spc="-1" strike="noStrike">
              <a:latin typeface="Arial"/>
            </a:endParaRPr>
          </a:p>
        </p:txBody>
      </p:sp>
      <p:sp>
        <p:nvSpPr>
          <p:cNvPr id="33" name="PlaceHolder 3"/>
          <p:cNvSpPr>
            <a:spLocks noGrp="1"/>
          </p:cNvSpPr>
          <p:nvPr>
            <p:ph/>
          </p:nvPr>
        </p:nvSpPr>
        <p:spPr>
          <a:xfrm>
            <a:off x="3569760" y="1473840"/>
            <a:ext cx="2919960" cy="1742760"/>
          </a:xfrm>
          <a:prstGeom prst="rect">
            <a:avLst/>
          </a:prstGeom>
          <a:noFill/>
          <a:ln w="0">
            <a:noFill/>
          </a:ln>
        </p:spPr>
        <p:txBody>
          <a:bodyPr lIns="0" rIns="0" tIns="0" bIns="0" anchor="t">
            <a:normAutofit/>
          </a:bodyPr>
          <a:p>
            <a:endParaRPr b="0" lang="en-US" sz="3550" spc="-1" strike="noStrike">
              <a:latin typeface="Arial"/>
            </a:endParaRPr>
          </a:p>
        </p:txBody>
      </p:sp>
      <p:sp>
        <p:nvSpPr>
          <p:cNvPr id="34" name="PlaceHolder 4"/>
          <p:cNvSpPr>
            <a:spLocks noGrp="1"/>
          </p:cNvSpPr>
          <p:nvPr>
            <p:ph/>
          </p:nvPr>
        </p:nvSpPr>
        <p:spPr>
          <a:xfrm>
            <a:off x="6635880" y="1473840"/>
            <a:ext cx="2919960" cy="1742760"/>
          </a:xfrm>
          <a:prstGeom prst="rect">
            <a:avLst/>
          </a:prstGeom>
          <a:noFill/>
          <a:ln w="0">
            <a:noFill/>
          </a:ln>
        </p:spPr>
        <p:txBody>
          <a:bodyPr lIns="0" rIns="0" tIns="0" bIns="0" anchor="t">
            <a:normAutofit/>
          </a:bodyPr>
          <a:p>
            <a:endParaRPr b="0" lang="en-US" sz="3550" spc="-1" strike="noStrike">
              <a:latin typeface="Arial"/>
            </a:endParaRPr>
          </a:p>
        </p:txBody>
      </p:sp>
      <p:sp>
        <p:nvSpPr>
          <p:cNvPr id="35" name="PlaceHolder 5"/>
          <p:cNvSpPr>
            <a:spLocks noGrp="1"/>
          </p:cNvSpPr>
          <p:nvPr>
            <p:ph/>
          </p:nvPr>
        </p:nvSpPr>
        <p:spPr>
          <a:xfrm>
            <a:off x="503280" y="3382560"/>
            <a:ext cx="2919960" cy="1742760"/>
          </a:xfrm>
          <a:prstGeom prst="rect">
            <a:avLst/>
          </a:prstGeom>
          <a:noFill/>
          <a:ln w="0">
            <a:noFill/>
          </a:ln>
        </p:spPr>
        <p:txBody>
          <a:bodyPr lIns="0" rIns="0" tIns="0" bIns="0" anchor="t">
            <a:normAutofit/>
          </a:bodyPr>
          <a:p>
            <a:endParaRPr b="0" lang="en-US" sz="3550" spc="-1" strike="noStrike">
              <a:latin typeface="Arial"/>
            </a:endParaRPr>
          </a:p>
        </p:txBody>
      </p:sp>
      <p:sp>
        <p:nvSpPr>
          <p:cNvPr id="36" name="PlaceHolder 6"/>
          <p:cNvSpPr>
            <a:spLocks noGrp="1"/>
          </p:cNvSpPr>
          <p:nvPr>
            <p:ph/>
          </p:nvPr>
        </p:nvSpPr>
        <p:spPr>
          <a:xfrm>
            <a:off x="3569760" y="3382560"/>
            <a:ext cx="2919960" cy="1742760"/>
          </a:xfrm>
          <a:prstGeom prst="rect">
            <a:avLst/>
          </a:prstGeom>
          <a:noFill/>
          <a:ln w="0">
            <a:noFill/>
          </a:ln>
        </p:spPr>
        <p:txBody>
          <a:bodyPr lIns="0" rIns="0" tIns="0" bIns="0" anchor="t">
            <a:normAutofit/>
          </a:bodyPr>
          <a:p>
            <a:endParaRPr b="0" lang="en-US" sz="3550" spc="-1" strike="noStrike">
              <a:latin typeface="Arial"/>
            </a:endParaRPr>
          </a:p>
        </p:txBody>
      </p:sp>
      <p:sp>
        <p:nvSpPr>
          <p:cNvPr id="37" name="PlaceHolder 7"/>
          <p:cNvSpPr>
            <a:spLocks noGrp="1"/>
          </p:cNvSpPr>
          <p:nvPr>
            <p:ph/>
          </p:nvPr>
        </p:nvSpPr>
        <p:spPr>
          <a:xfrm>
            <a:off x="6635880" y="3382560"/>
            <a:ext cx="2919960" cy="1742760"/>
          </a:xfrm>
          <a:prstGeom prst="rect">
            <a:avLst/>
          </a:prstGeom>
          <a:noFill/>
          <a:ln w="0">
            <a:noFill/>
          </a:ln>
        </p:spPr>
        <p:txBody>
          <a:bodyPr lIns="0" rIns="0" tIns="0" bIns="0" anchor="t">
            <a:normAutofit/>
          </a:bodyPr>
          <a:p>
            <a:endParaRPr b="0" lang="en-US" sz="355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503280" y="250920"/>
            <a:ext cx="9068760" cy="1051560"/>
          </a:xfrm>
          <a:prstGeom prst="rect">
            <a:avLst/>
          </a:prstGeom>
          <a:noFill/>
          <a:ln w="0">
            <a:noFill/>
          </a:ln>
        </p:spPr>
        <p:txBody>
          <a:bodyPr lIns="0" rIns="0" tIns="0" bIns="0" anchor="ctr">
            <a:noAutofit/>
          </a:bodyPr>
          <a:p>
            <a:pPr algn="ctr">
              <a:buNone/>
            </a:pPr>
            <a:endParaRPr b="0" lang="en-US" sz="4890" spc="-1" strike="noStrike">
              <a:latin typeface="Arial"/>
            </a:endParaRPr>
          </a:p>
        </p:txBody>
      </p:sp>
      <p:sp>
        <p:nvSpPr>
          <p:cNvPr id="3" name="PlaceHolder 2"/>
          <p:cNvSpPr>
            <a:spLocks noGrp="1"/>
          </p:cNvSpPr>
          <p:nvPr>
            <p:ph type="subTitle"/>
          </p:nvPr>
        </p:nvSpPr>
        <p:spPr>
          <a:xfrm>
            <a:off x="503280" y="1473840"/>
            <a:ext cx="9068760" cy="3654000"/>
          </a:xfrm>
          <a:prstGeom prst="rect">
            <a:avLst/>
          </a:prstGeom>
          <a:noFill/>
          <a:ln w="0">
            <a:noFill/>
          </a:ln>
        </p:spPr>
        <p:txBody>
          <a:bodyPr lIns="0" rIns="0" tIns="0" bIns="0" anchor="ctr">
            <a:noAutofit/>
          </a:bodyPr>
          <a:p>
            <a:pPr algn="ctr">
              <a:buNone/>
            </a:pPr>
            <a:endParaRPr b="0" lang="en-US" sz="32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503280" y="250920"/>
            <a:ext cx="9068760" cy="1051560"/>
          </a:xfrm>
          <a:prstGeom prst="rect">
            <a:avLst/>
          </a:prstGeom>
          <a:noFill/>
          <a:ln w="0">
            <a:noFill/>
          </a:ln>
        </p:spPr>
        <p:txBody>
          <a:bodyPr lIns="0" rIns="0" tIns="0" bIns="0" anchor="ctr">
            <a:noAutofit/>
          </a:bodyPr>
          <a:p>
            <a:pPr algn="ctr">
              <a:buNone/>
            </a:pPr>
            <a:endParaRPr b="0" lang="en-US" sz="4890" spc="-1" strike="noStrike">
              <a:latin typeface="Arial"/>
            </a:endParaRPr>
          </a:p>
        </p:txBody>
      </p:sp>
      <p:sp>
        <p:nvSpPr>
          <p:cNvPr id="5" name="PlaceHolder 2"/>
          <p:cNvSpPr>
            <a:spLocks noGrp="1"/>
          </p:cNvSpPr>
          <p:nvPr>
            <p:ph/>
          </p:nvPr>
        </p:nvSpPr>
        <p:spPr>
          <a:xfrm>
            <a:off x="503280" y="1473840"/>
            <a:ext cx="9068760" cy="3654000"/>
          </a:xfrm>
          <a:prstGeom prst="rect">
            <a:avLst/>
          </a:prstGeom>
          <a:noFill/>
          <a:ln w="0">
            <a:noFill/>
          </a:ln>
        </p:spPr>
        <p:txBody>
          <a:bodyPr lIns="0" rIns="0" tIns="0" bIns="0" anchor="t">
            <a:normAutofit/>
          </a:bodyPr>
          <a:p>
            <a:endParaRPr b="0" lang="en-US" sz="355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503280" y="250920"/>
            <a:ext cx="9068760" cy="1051560"/>
          </a:xfrm>
          <a:prstGeom prst="rect">
            <a:avLst/>
          </a:prstGeom>
          <a:noFill/>
          <a:ln w="0">
            <a:noFill/>
          </a:ln>
        </p:spPr>
        <p:txBody>
          <a:bodyPr lIns="0" rIns="0" tIns="0" bIns="0" anchor="ctr">
            <a:noAutofit/>
          </a:bodyPr>
          <a:p>
            <a:pPr algn="ctr">
              <a:buNone/>
            </a:pPr>
            <a:endParaRPr b="0" lang="en-US" sz="4890" spc="-1" strike="noStrike">
              <a:latin typeface="Arial"/>
            </a:endParaRPr>
          </a:p>
        </p:txBody>
      </p:sp>
      <p:sp>
        <p:nvSpPr>
          <p:cNvPr id="7" name="PlaceHolder 2"/>
          <p:cNvSpPr>
            <a:spLocks noGrp="1"/>
          </p:cNvSpPr>
          <p:nvPr>
            <p:ph/>
          </p:nvPr>
        </p:nvSpPr>
        <p:spPr>
          <a:xfrm>
            <a:off x="503280" y="1473840"/>
            <a:ext cx="4425480" cy="3654000"/>
          </a:xfrm>
          <a:prstGeom prst="rect">
            <a:avLst/>
          </a:prstGeom>
          <a:noFill/>
          <a:ln w="0">
            <a:noFill/>
          </a:ln>
        </p:spPr>
        <p:txBody>
          <a:bodyPr lIns="0" rIns="0" tIns="0" bIns="0" anchor="t">
            <a:normAutofit/>
          </a:bodyPr>
          <a:p>
            <a:endParaRPr b="0" lang="en-US" sz="3550" spc="-1" strike="noStrike">
              <a:latin typeface="Arial"/>
            </a:endParaRPr>
          </a:p>
        </p:txBody>
      </p:sp>
      <p:sp>
        <p:nvSpPr>
          <p:cNvPr id="8" name="PlaceHolder 3"/>
          <p:cNvSpPr>
            <a:spLocks noGrp="1"/>
          </p:cNvSpPr>
          <p:nvPr>
            <p:ph/>
          </p:nvPr>
        </p:nvSpPr>
        <p:spPr>
          <a:xfrm>
            <a:off x="5150520" y="1473840"/>
            <a:ext cx="4425480" cy="3654000"/>
          </a:xfrm>
          <a:prstGeom prst="rect">
            <a:avLst/>
          </a:prstGeom>
          <a:noFill/>
          <a:ln w="0">
            <a:noFill/>
          </a:ln>
        </p:spPr>
        <p:txBody>
          <a:bodyPr lIns="0" rIns="0" tIns="0" bIns="0" anchor="t">
            <a:normAutofit/>
          </a:bodyPr>
          <a:p>
            <a:endParaRPr b="0" lang="en-US" sz="3550" spc="-1" strike="noStrike">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503280" y="250920"/>
            <a:ext cx="9068760" cy="1051560"/>
          </a:xfrm>
          <a:prstGeom prst="rect">
            <a:avLst/>
          </a:prstGeom>
          <a:noFill/>
          <a:ln w="0">
            <a:noFill/>
          </a:ln>
        </p:spPr>
        <p:txBody>
          <a:bodyPr lIns="0" rIns="0" tIns="0" bIns="0" anchor="ctr">
            <a:noAutofit/>
          </a:bodyPr>
          <a:p>
            <a:pPr algn="ctr">
              <a:buNone/>
            </a:pPr>
            <a:endParaRPr b="0" lang="en-US" sz="489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503280" y="250920"/>
            <a:ext cx="9068760" cy="4875840"/>
          </a:xfrm>
          <a:prstGeom prst="rect">
            <a:avLst/>
          </a:prstGeom>
          <a:noFill/>
          <a:ln w="0">
            <a:noFill/>
          </a:ln>
        </p:spPr>
        <p:txBody>
          <a:bodyPr lIns="0" rIns="0" tIns="0" bIns="0" anchor="ctr">
            <a:noAutofit/>
          </a:bodyPr>
          <a:p>
            <a:pPr algn="ctr">
              <a:buNone/>
            </a:pPr>
            <a:endParaRPr b="0" lang="en-US"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503280" y="250920"/>
            <a:ext cx="9068760" cy="1051560"/>
          </a:xfrm>
          <a:prstGeom prst="rect">
            <a:avLst/>
          </a:prstGeom>
          <a:noFill/>
          <a:ln w="0">
            <a:noFill/>
          </a:ln>
        </p:spPr>
        <p:txBody>
          <a:bodyPr lIns="0" rIns="0" tIns="0" bIns="0" anchor="ctr">
            <a:noAutofit/>
          </a:bodyPr>
          <a:p>
            <a:pPr algn="ctr">
              <a:buNone/>
            </a:pPr>
            <a:endParaRPr b="0" lang="en-US" sz="4890" spc="-1" strike="noStrike">
              <a:latin typeface="Arial"/>
            </a:endParaRPr>
          </a:p>
        </p:txBody>
      </p:sp>
      <p:sp>
        <p:nvSpPr>
          <p:cNvPr id="12" name="PlaceHolder 2"/>
          <p:cNvSpPr>
            <a:spLocks noGrp="1"/>
          </p:cNvSpPr>
          <p:nvPr>
            <p:ph/>
          </p:nvPr>
        </p:nvSpPr>
        <p:spPr>
          <a:xfrm>
            <a:off x="503280" y="1473840"/>
            <a:ext cx="4425480" cy="1742760"/>
          </a:xfrm>
          <a:prstGeom prst="rect">
            <a:avLst/>
          </a:prstGeom>
          <a:noFill/>
          <a:ln w="0">
            <a:noFill/>
          </a:ln>
        </p:spPr>
        <p:txBody>
          <a:bodyPr lIns="0" rIns="0" tIns="0" bIns="0" anchor="t">
            <a:normAutofit/>
          </a:bodyPr>
          <a:p>
            <a:endParaRPr b="0" lang="en-US" sz="3550" spc="-1" strike="noStrike">
              <a:latin typeface="Arial"/>
            </a:endParaRPr>
          </a:p>
        </p:txBody>
      </p:sp>
      <p:sp>
        <p:nvSpPr>
          <p:cNvPr id="13" name="PlaceHolder 3"/>
          <p:cNvSpPr>
            <a:spLocks noGrp="1"/>
          </p:cNvSpPr>
          <p:nvPr>
            <p:ph/>
          </p:nvPr>
        </p:nvSpPr>
        <p:spPr>
          <a:xfrm>
            <a:off x="5150520" y="1473840"/>
            <a:ext cx="4425480" cy="3654000"/>
          </a:xfrm>
          <a:prstGeom prst="rect">
            <a:avLst/>
          </a:prstGeom>
          <a:noFill/>
          <a:ln w="0">
            <a:noFill/>
          </a:ln>
        </p:spPr>
        <p:txBody>
          <a:bodyPr lIns="0" rIns="0" tIns="0" bIns="0" anchor="t">
            <a:normAutofit/>
          </a:bodyPr>
          <a:p>
            <a:endParaRPr b="0" lang="en-US" sz="3550" spc="-1" strike="noStrike">
              <a:latin typeface="Arial"/>
            </a:endParaRPr>
          </a:p>
        </p:txBody>
      </p:sp>
      <p:sp>
        <p:nvSpPr>
          <p:cNvPr id="14" name="PlaceHolder 4"/>
          <p:cNvSpPr>
            <a:spLocks noGrp="1"/>
          </p:cNvSpPr>
          <p:nvPr>
            <p:ph/>
          </p:nvPr>
        </p:nvSpPr>
        <p:spPr>
          <a:xfrm>
            <a:off x="503280" y="3382560"/>
            <a:ext cx="4425480" cy="1742760"/>
          </a:xfrm>
          <a:prstGeom prst="rect">
            <a:avLst/>
          </a:prstGeom>
          <a:noFill/>
          <a:ln w="0">
            <a:noFill/>
          </a:ln>
        </p:spPr>
        <p:txBody>
          <a:bodyPr lIns="0" rIns="0" tIns="0" bIns="0" anchor="t">
            <a:normAutofit/>
          </a:bodyPr>
          <a:p>
            <a:endParaRPr b="0" lang="en-US" sz="355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503280" y="250920"/>
            <a:ext cx="9068760" cy="1051560"/>
          </a:xfrm>
          <a:prstGeom prst="rect">
            <a:avLst/>
          </a:prstGeom>
          <a:noFill/>
          <a:ln w="0">
            <a:noFill/>
          </a:ln>
        </p:spPr>
        <p:txBody>
          <a:bodyPr lIns="0" rIns="0" tIns="0" bIns="0" anchor="ctr">
            <a:noAutofit/>
          </a:bodyPr>
          <a:p>
            <a:pPr algn="ctr">
              <a:buNone/>
            </a:pPr>
            <a:endParaRPr b="0" lang="en-US" sz="4890" spc="-1" strike="noStrike">
              <a:latin typeface="Arial"/>
            </a:endParaRPr>
          </a:p>
        </p:txBody>
      </p:sp>
      <p:sp>
        <p:nvSpPr>
          <p:cNvPr id="16" name="PlaceHolder 2"/>
          <p:cNvSpPr>
            <a:spLocks noGrp="1"/>
          </p:cNvSpPr>
          <p:nvPr>
            <p:ph/>
          </p:nvPr>
        </p:nvSpPr>
        <p:spPr>
          <a:xfrm>
            <a:off x="503280" y="1473840"/>
            <a:ext cx="4425480" cy="3654000"/>
          </a:xfrm>
          <a:prstGeom prst="rect">
            <a:avLst/>
          </a:prstGeom>
          <a:noFill/>
          <a:ln w="0">
            <a:noFill/>
          </a:ln>
        </p:spPr>
        <p:txBody>
          <a:bodyPr lIns="0" rIns="0" tIns="0" bIns="0" anchor="t">
            <a:normAutofit/>
          </a:bodyPr>
          <a:p>
            <a:endParaRPr b="0" lang="en-US" sz="3550" spc="-1" strike="noStrike">
              <a:latin typeface="Arial"/>
            </a:endParaRPr>
          </a:p>
        </p:txBody>
      </p:sp>
      <p:sp>
        <p:nvSpPr>
          <p:cNvPr id="17" name="PlaceHolder 3"/>
          <p:cNvSpPr>
            <a:spLocks noGrp="1"/>
          </p:cNvSpPr>
          <p:nvPr>
            <p:ph/>
          </p:nvPr>
        </p:nvSpPr>
        <p:spPr>
          <a:xfrm>
            <a:off x="5150520" y="1473840"/>
            <a:ext cx="4425480" cy="1742760"/>
          </a:xfrm>
          <a:prstGeom prst="rect">
            <a:avLst/>
          </a:prstGeom>
          <a:noFill/>
          <a:ln w="0">
            <a:noFill/>
          </a:ln>
        </p:spPr>
        <p:txBody>
          <a:bodyPr lIns="0" rIns="0" tIns="0" bIns="0" anchor="t">
            <a:normAutofit/>
          </a:bodyPr>
          <a:p>
            <a:endParaRPr b="0" lang="en-US" sz="3550" spc="-1" strike="noStrike">
              <a:latin typeface="Arial"/>
            </a:endParaRPr>
          </a:p>
        </p:txBody>
      </p:sp>
      <p:sp>
        <p:nvSpPr>
          <p:cNvPr id="18" name="PlaceHolder 4"/>
          <p:cNvSpPr>
            <a:spLocks noGrp="1"/>
          </p:cNvSpPr>
          <p:nvPr>
            <p:ph/>
          </p:nvPr>
        </p:nvSpPr>
        <p:spPr>
          <a:xfrm>
            <a:off x="5150520" y="3382560"/>
            <a:ext cx="4425480" cy="1742760"/>
          </a:xfrm>
          <a:prstGeom prst="rect">
            <a:avLst/>
          </a:prstGeom>
          <a:noFill/>
          <a:ln w="0">
            <a:noFill/>
          </a:ln>
        </p:spPr>
        <p:txBody>
          <a:bodyPr lIns="0" rIns="0" tIns="0" bIns="0" anchor="t">
            <a:normAutofit/>
          </a:bodyPr>
          <a:p>
            <a:endParaRPr b="0" lang="en-US" sz="355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503280" y="250920"/>
            <a:ext cx="9068760" cy="1051560"/>
          </a:xfrm>
          <a:prstGeom prst="rect">
            <a:avLst/>
          </a:prstGeom>
          <a:noFill/>
          <a:ln w="0">
            <a:noFill/>
          </a:ln>
        </p:spPr>
        <p:txBody>
          <a:bodyPr lIns="0" rIns="0" tIns="0" bIns="0" anchor="ctr">
            <a:noAutofit/>
          </a:bodyPr>
          <a:p>
            <a:pPr algn="ctr">
              <a:buNone/>
            </a:pPr>
            <a:endParaRPr b="0" lang="en-US" sz="4890" spc="-1" strike="noStrike">
              <a:latin typeface="Arial"/>
            </a:endParaRPr>
          </a:p>
        </p:txBody>
      </p:sp>
      <p:sp>
        <p:nvSpPr>
          <p:cNvPr id="20" name="PlaceHolder 2"/>
          <p:cNvSpPr>
            <a:spLocks noGrp="1"/>
          </p:cNvSpPr>
          <p:nvPr>
            <p:ph/>
          </p:nvPr>
        </p:nvSpPr>
        <p:spPr>
          <a:xfrm>
            <a:off x="503280" y="1473840"/>
            <a:ext cx="4425480" cy="1742760"/>
          </a:xfrm>
          <a:prstGeom prst="rect">
            <a:avLst/>
          </a:prstGeom>
          <a:noFill/>
          <a:ln w="0">
            <a:noFill/>
          </a:ln>
        </p:spPr>
        <p:txBody>
          <a:bodyPr lIns="0" rIns="0" tIns="0" bIns="0" anchor="t">
            <a:normAutofit/>
          </a:bodyPr>
          <a:p>
            <a:endParaRPr b="0" lang="en-US" sz="3550" spc="-1" strike="noStrike">
              <a:latin typeface="Arial"/>
            </a:endParaRPr>
          </a:p>
        </p:txBody>
      </p:sp>
      <p:sp>
        <p:nvSpPr>
          <p:cNvPr id="21" name="PlaceHolder 3"/>
          <p:cNvSpPr>
            <a:spLocks noGrp="1"/>
          </p:cNvSpPr>
          <p:nvPr>
            <p:ph/>
          </p:nvPr>
        </p:nvSpPr>
        <p:spPr>
          <a:xfrm>
            <a:off x="5150520" y="1473840"/>
            <a:ext cx="4425480" cy="1742760"/>
          </a:xfrm>
          <a:prstGeom prst="rect">
            <a:avLst/>
          </a:prstGeom>
          <a:noFill/>
          <a:ln w="0">
            <a:noFill/>
          </a:ln>
        </p:spPr>
        <p:txBody>
          <a:bodyPr lIns="0" rIns="0" tIns="0" bIns="0" anchor="t">
            <a:normAutofit/>
          </a:bodyPr>
          <a:p>
            <a:endParaRPr b="0" lang="en-US" sz="3550" spc="-1" strike="noStrike">
              <a:latin typeface="Arial"/>
            </a:endParaRPr>
          </a:p>
        </p:txBody>
      </p:sp>
      <p:sp>
        <p:nvSpPr>
          <p:cNvPr id="22" name="PlaceHolder 4"/>
          <p:cNvSpPr>
            <a:spLocks noGrp="1"/>
          </p:cNvSpPr>
          <p:nvPr>
            <p:ph/>
          </p:nvPr>
        </p:nvSpPr>
        <p:spPr>
          <a:xfrm>
            <a:off x="503280" y="3382560"/>
            <a:ext cx="9068760" cy="1742760"/>
          </a:xfrm>
          <a:prstGeom prst="rect">
            <a:avLst/>
          </a:prstGeom>
          <a:noFill/>
          <a:ln w="0">
            <a:noFill/>
          </a:ln>
        </p:spPr>
        <p:txBody>
          <a:bodyPr lIns="0" rIns="0" tIns="0" bIns="0" anchor="t">
            <a:normAutofit/>
          </a:bodyPr>
          <a:p>
            <a:endParaRPr b="0" lang="en-US" sz="355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0" name="PlaceHolder 1"/>
          <p:cNvSpPr>
            <a:spLocks noGrp="1"/>
          </p:cNvSpPr>
          <p:nvPr>
            <p:ph type="title"/>
          </p:nvPr>
        </p:nvSpPr>
        <p:spPr>
          <a:xfrm>
            <a:off x="503280" y="250920"/>
            <a:ext cx="9068760" cy="1051560"/>
          </a:xfrm>
          <a:prstGeom prst="rect">
            <a:avLst/>
          </a:prstGeom>
          <a:noFill/>
          <a:ln w="0">
            <a:noFill/>
          </a:ln>
        </p:spPr>
        <p:txBody>
          <a:bodyPr lIns="0" rIns="0" tIns="0" bIns="0" anchor="ctr">
            <a:noAutofit/>
          </a:bodyPr>
          <a:p>
            <a:pPr algn="ctr">
              <a:buNone/>
            </a:pPr>
            <a:r>
              <a:rPr b="0" lang="en-US" sz="4890" spc="-1" strike="noStrike">
                <a:latin typeface="Arial"/>
              </a:rPr>
              <a:t>Click to edit the title text format</a:t>
            </a:r>
            <a:endParaRPr b="0" lang="en-US" sz="4890" spc="-1" strike="noStrike">
              <a:latin typeface="Arial"/>
            </a:endParaRPr>
          </a:p>
        </p:txBody>
      </p:sp>
      <p:sp>
        <p:nvSpPr>
          <p:cNvPr id="1" name="PlaceHolder 2"/>
          <p:cNvSpPr>
            <a:spLocks noGrp="1"/>
          </p:cNvSpPr>
          <p:nvPr>
            <p:ph type="body"/>
          </p:nvPr>
        </p:nvSpPr>
        <p:spPr>
          <a:xfrm>
            <a:off x="503280" y="1473840"/>
            <a:ext cx="9068760" cy="3654000"/>
          </a:xfrm>
          <a:prstGeom prst="rect">
            <a:avLst/>
          </a:prstGeom>
          <a:noFill/>
          <a:ln w="0">
            <a:noFill/>
          </a:ln>
        </p:spPr>
        <p:txBody>
          <a:bodyPr lIns="0" rIns="0" tIns="0" bIns="0" anchor="t">
            <a:normAutofit/>
          </a:bodyPr>
          <a:p>
            <a:pPr marL="432000" indent="-324000">
              <a:spcBef>
                <a:spcPts val="1570"/>
              </a:spcBef>
              <a:buClr>
                <a:srgbClr val="000000"/>
              </a:buClr>
              <a:buSzPct val="45000"/>
              <a:buFont typeface="Wingdings" charset="2"/>
              <a:buChar char=""/>
            </a:pPr>
            <a:r>
              <a:rPr b="0" lang="en-US" sz="3550" spc="-1" strike="noStrike">
                <a:latin typeface="Arial"/>
              </a:rPr>
              <a:t>Click to edit the outline text format</a:t>
            </a:r>
            <a:endParaRPr b="0" lang="en-US" sz="3550" spc="-1" strike="noStrike">
              <a:latin typeface="Arial"/>
            </a:endParaRPr>
          </a:p>
          <a:p>
            <a:pPr lvl="1" marL="864000" indent="-324000">
              <a:spcBef>
                <a:spcPts val="1256"/>
              </a:spcBef>
              <a:buClr>
                <a:srgbClr val="000000"/>
              </a:buClr>
              <a:buSzPct val="75000"/>
              <a:buFont typeface="Symbol" charset="2"/>
              <a:buChar char=""/>
            </a:pPr>
            <a:r>
              <a:rPr b="0" lang="en-US" sz="3110" spc="-1" strike="noStrike">
                <a:latin typeface="Arial"/>
              </a:rPr>
              <a:t>Second Outline Level</a:t>
            </a:r>
            <a:endParaRPr b="0" lang="en-US" sz="3110" spc="-1" strike="noStrike">
              <a:latin typeface="Arial"/>
            </a:endParaRPr>
          </a:p>
          <a:p>
            <a:pPr lvl="2" marL="1296000" indent="-288000">
              <a:spcBef>
                <a:spcPts val="941"/>
              </a:spcBef>
              <a:buClr>
                <a:srgbClr val="000000"/>
              </a:buClr>
              <a:buSzPct val="45000"/>
              <a:buFont typeface="Wingdings" charset="2"/>
              <a:buChar char=""/>
            </a:pPr>
            <a:r>
              <a:rPr b="0" lang="en-US" sz="2660" spc="-1" strike="noStrike">
                <a:latin typeface="Arial"/>
              </a:rPr>
              <a:t>Third Outline Level</a:t>
            </a:r>
            <a:endParaRPr b="0" lang="en-US" sz="2660" spc="-1" strike="noStrike">
              <a:latin typeface="Arial"/>
            </a:endParaRPr>
          </a:p>
          <a:p>
            <a:pPr lvl="3" marL="1728000" indent="-216000">
              <a:spcBef>
                <a:spcPts val="626"/>
              </a:spcBef>
              <a:buClr>
                <a:srgbClr val="000000"/>
              </a:buClr>
              <a:buSzPct val="75000"/>
              <a:buFont typeface="Symbol" charset="2"/>
              <a:buChar char=""/>
            </a:pPr>
            <a:r>
              <a:rPr b="0" lang="en-US" sz="2220" spc="-1" strike="noStrike">
                <a:latin typeface="Arial"/>
              </a:rPr>
              <a:t>Fourth Outline Level</a:t>
            </a:r>
            <a:endParaRPr b="0" lang="en-US" sz="2220" spc="-1" strike="noStrike">
              <a:latin typeface="Arial"/>
            </a:endParaRPr>
          </a:p>
          <a:p>
            <a:pPr lvl="4" marL="2160000" indent="-216000">
              <a:spcBef>
                <a:spcPts val="312"/>
              </a:spcBef>
              <a:buClr>
                <a:srgbClr val="000000"/>
              </a:buClr>
              <a:buSzPct val="45000"/>
              <a:buFont typeface="Wingdings" charset="2"/>
              <a:buChar char=""/>
            </a:pPr>
            <a:r>
              <a:rPr b="0" lang="en-US" sz="2220" spc="-1" strike="noStrike">
                <a:latin typeface="Arial"/>
              </a:rPr>
              <a:t>Fifth Outline Level</a:t>
            </a:r>
            <a:endParaRPr b="0" lang="en-US" sz="2220" spc="-1" strike="noStrike">
              <a:latin typeface="Arial"/>
            </a:endParaRPr>
          </a:p>
          <a:p>
            <a:pPr lvl="5" marL="2592000" indent="-216000">
              <a:spcBef>
                <a:spcPts val="312"/>
              </a:spcBef>
              <a:buClr>
                <a:srgbClr val="000000"/>
              </a:buClr>
              <a:buSzPct val="45000"/>
              <a:buFont typeface="Wingdings" charset="2"/>
              <a:buChar char=""/>
            </a:pPr>
            <a:r>
              <a:rPr b="0" lang="en-US" sz="2220" spc="-1" strike="noStrike">
                <a:latin typeface="Arial"/>
              </a:rPr>
              <a:t>Sixth Outline Level</a:t>
            </a:r>
            <a:endParaRPr b="0" lang="en-US" sz="2220" spc="-1" strike="noStrike">
              <a:latin typeface="Arial"/>
            </a:endParaRPr>
          </a:p>
          <a:p>
            <a:pPr lvl="6" marL="3024000" indent="-216000">
              <a:spcBef>
                <a:spcPts val="312"/>
              </a:spcBef>
              <a:buClr>
                <a:srgbClr val="000000"/>
              </a:buClr>
              <a:buSzPct val="45000"/>
              <a:buFont typeface="Wingdings" charset="2"/>
              <a:buChar char=""/>
            </a:pPr>
            <a:r>
              <a:rPr b="0" lang="en-US" sz="2220" spc="-1" strike="noStrike">
                <a:latin typeface="Arial"/>
              </a:rPr>
              <a:t>Seventh Outline Level</a:t>
            </a:r>
            <a:endParaRPr b="0" lang="en-US" sz="2220" spc="-1" strike="noStrike">
              <a:latin typeface="Arial"/>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2.xml"/>
</Relationships>
</file>

<file path=ppt/slides/_rels/slide10.xml.rels><?xml version="1.0" encoding="UTF-8"?>
<Relationships xmlns="http://schemas.openxmlformats.org/package/2006/relationships"><Relationship Id="rId1" Type="http://schemas.openxmlformats.org/officeDocument/2006/relationships/image" Target="../media/image12.png"/><Relationship Id="rId2" Type="http://schemas.openxmlformats.org/officeDocument/2006/relationships/slideLayout" Target="../slideLayouts/slideLayout1.xml"/>
</Relationships>
</file>

<file path=ppt/slides/_rels/slide11.xml.rels><?xml version="1.0" encoding="UTF-8"?>
<Relationships xmlns="http://schemas.openxmlformats.org/package/2006/relationships"><Relationship Id="rId1" Type="http://schemas.openxmlformats.org/officeDocument/2006/relationships/image" Target="../media/image13.jpeg"/><Relationship Id="rId2" Type="http://schemas.openxmlformats.org/officeDocument/2006/relationships/slideLayout" Target="../slideLayouts/slideLayout1.xml"/>
</Relationships>
</file>

<file path=ppt/slides/_rels/slide12.xml.rels><?xml version="1.0" encoding="UTF-8"?>
<Relationships xmlns="http://schemas.openxmlformats.org/package/2006/relationships"><Relationship Id="rId1" Type="http://schemas.openxmlformats.org/officeDocument/2006/relationships/image" Target="../media/image14.jpeg"/><Relationship Id="rId2" Type="http://schemas.openxmlformats.org/officeDocument/2006/relationships/slideLayout" Target="../slideLayouts/slideLayout1.xml"/>
</Relationships>
</file>

<file path=ppt/slides/_rels/slide13.xml.rels><?xml version="1.0" encoding="UTF-8"?>
<Relationships xmlns="http://schemas.openxmlformats.org/package/2006/relationships"><Relationship Id="rId1" Type="http://schemas.openxmlformats.org/officeDocument/2006/relationships/image" Target="../media/image15.jpeg"/><Relationship Id="rId2" Type="http://schemas.openxmlformats.org/officeDocument/2006/relationships/image" Target="../media/image16.jpeg"/><Relationship Id="rId3" Type="http://schemas.openxmlformats.org/officeDocument/2006/relationships/slideLayout" Target="../slideLayouts/slideLayout1.xml"/>
</Relationships>
</file>

<file path=ppt/slides/_rels/slide14.xml.rels><?xml version="1.0" encoding="UTF-8"?>
<Relationships xmlns="http://schemas.openxmlformats.org/package/2006/relationships"><Relationship Id="rId1" Type="http://schemas.openxmlformats.org/officeDocument/2006/relationships/image" Target="../media/image17.png"/><Relationship Id="rId2" Type="http://schemas.openxmlformats.org/officeDocument/2006/relationships/image" Target="../media/image18.jpeg"/><Relationship Id="rId3" Type="http://schemas.openxmlformats.org/officeDocument/2006/relationships/slideLayout" Target="../slideLayouts/slideLayout1.xml"/>
</Relationships>
</file>

<file path=ppt/slides/_rels/slide15.xml.rels><?xml version="1.0" encoding="UTF-8"?>
<Relationships xmlns="http://schemas.openxmlformats.org/package/2006/relationships"><Relationship Id="rId1" Type="http://schemas.openxmlformats.org/officeDocument/2006/relationships/image" Target="../media/image19.jpeg"/><Relationship Id="rId2" Type="http://schemas.openxmlformats.org/officeDocument/2006/relationships/slideLayout" Target="../slideLayouts/slideLayout1.xml"/>
</Relationships>
</file>

<file path=ppt/slides/_rels/slide16.xml.rels><?xml version="1.0" encoding="UTF-8"?>
<Relationships xmlns="http://schemas.openxmlformats.org/package/2006/relationships"><Relationship Id="rId1" Type="http://schemas.openxmlformats.org/officeDocument/2006/relationships/image" Target="../media/image20.jpeg"/><Relationship Id="rId2" Type="http://schemas.openxmlformats.org/officeDocument/2006/relationships/slideLayout" Target="../slideLayouts/slideLayout1.xml"/>
</Relationships>
</file>

<file path=ppt/slides/_rels/slide17.xml.rels><?xml version="1.0" encoding="UTF-8"?>
<Relationships xmlns="http://schemas.openxmlformats.org/package/2006/relationships"><Relationship Id="rId1" Type="http://schemas.openxmlformats.org/officeDocument/2006/relationships/image" Target="../media/image21.jpeg"/><Relationship Id="rId2" Type="http://schemas.openxmlformats.org/officeDocument/2006/relationships/slideLayout" Target="../slideLayouts/slideLayout1.xml"/>
</Relationships>
</file>

<file path=ppt/slides/_rels/slide18.xml.rels><?xml version="1.0" encoding="UTF-8"?>
<Relationships xmlns="http://schemas.openxmlformats.org/package/2006/relationships"><Relationship Id="rId1" Type="http://schemas.openxmlformats.org/officeDocument/2006/relationships/image" Target="../media/image22.jpeg"/><Relationship Id="rId2" Type="http://schemas.openxmlformats.org/officeDocument/2006/relationships/slideLayout" Target="../slideLayouts/slideLayout1.xml"/>
</Relationships>
</file>

<file path=ppt/slides/_rels/slide19.xml.rels><?xml version="1.0" encoding="UTF-8"?>
<Relationships xmlns="http://schemas.openxmlformats.org/package/2006/relationships"><Relationship Id="rId1" Type="http://schemas.openxmlformats.org/officeDocument/2006/relationships/image" Target="../media/image23.jpeg"/><Relationship Id="rId2" Type="http://schemas.openxmlformats.org/officeDocument/2006/relationships/slideLayout" Target="../slideLayouts/slideLayout1.xml"/>
</Relationships>
</file>

<file path=ppt/slides/_rels/slide2.xml.rels><?xml version="1.0" encoding="UTF-8"?>
<Relationships xmlns="http://schemas.openxmlformats.org/package/2006/relationships"><Relationship Id="rId1" Type="http://schemas.openxmlformats.org/officeDocument/2006/relationships/image" Target="../media/image2.png"/><Relationship Id="rId2" Type="http://schemas.openxmlformats.org/officeDocument/2006/relationships/slideLayout" Target="../slideLayouts/slideLayout1.xml"/>
</Relationships>
</file>

<file path=ppt/slides/_rels/slide20.xml.rels><?xml version="1.0" encoding="UTF-8"?>
<Relationships xmlns="http://schemas.openxmlformats.org/package/2006/relationships"><Relationship Id="rId1" Type="http://schemas.openxmlformats.org/officeDocument/2006/relationships/image" Target="../media/image24.jpeg"/><Relationship Id="rId2" Type="http://schemas.openxmlformats.org/officeDocument/2006/relationships/image" Target="../media/image25.png"/><Relationship Id="rId3" Type="http://schemas.openxmlformats.org/officeDocument/2006/relationships/image" Target="../media/image26.png"/><Relationship Id="rId4" Type="http://schemas.openxmlformats.org/officeDocument/2006/relationships/slideLayout" Target="../slideLayouts/slideLayout1.xml"/>
</Relationships>
</file>

<file path=ppt/slides/_rels/slide21.xml.rels><?xml version="1.0" encoding="UTF-8"?>
<Relationships xmlns="http://schemas.openxmlformats.org/package/2006/relationships"><Relationship Id="rId1" Type="http://schemas.openxmlformats.org/officeDocument/2006/relationships/video" Target="../media/media27.mp4"/><Relationship Id="rId2" Type="http://schemas.microsoft.com/office/2007/relationships/media" Target="../media/media27.mp4"/><Relationship Id="rId3" Type="http://schemas.openxmlformats.org/officeDocument/2006/relationships/image" Target="../media/image28.png"/><Relationship Id="rId4" Type="http://schemas.openxmlformats.org/officeDocument/2006/relationships/slideLayout" Target="../slideLayouts/slideLayout1.xml"/>
</Relationships>
</file>

<file path=ppt/slides/_rels/slide22.xml.rels><?xml version="1.0" encoding="UTF-8"?>
<Relationships xmlns="http://schemas.openxmlformats.org/package/2006/relationships"><Relationship Id="rId1" Type="http://schemas.openxmlformats.org/officeDocument/2006/relationships/image" Target="../media/image29.png"/><Relationship Id="rId2" Type="http://schemas.openxmlformats.org/officeDocument/2006/relationships/slideLayout" Target="../slideLayouts/slideLayout1.xml"/>
</Relationships>
</file>

<file path=ppt/slides/_rels/slide23.xml.rels><?xml version="1.0" encoding="UTF-8"?>
<Relationships xmlns="http://schemas.openxmlformats.org/package/2006/relationships"><Relationship Id="rId1" Type="http://schemas.openxmlformats.org/officeDocument/2006/relationships/image" Target="../media/image30.jpeg"/><Relationship Id="rId2" Type="http://schemas.openxmlformats.org/officeDocument/2006/relationships/slideLayout" Target="../slideLayouts/slideLayout1.xml"/>
</Relationships>
</file>

<file path=ppt/slides/_rels/slide24.xml.rels><?xml version="1.0" encoding="UTF-8"?>
<Relationships xmlns="http://schemas.openxmlformats.org/package/2006/relationships"><Relationship Id="rId1" Type="http://schemas.openxmlformats.org/officeDocument/2006/relationships/image" Target="../media/image31.jpeg"/><Relationship Id="rId2" Type="http://schemas.openxmlformats.org/officeDocument/2006/relationships/slideLayout" Target="../slideLayouts/slideLayout1.xml"/>
</Relationships>
</file>

<file path=ppt/slides/_rels/slide25.xml.rels><?xml version="1.0" encoding="UTF-8"?>
<Relationships xmlns="http://schemas.openxmlformats.org/package/2006/relationships"><Relationship Id="rId1" Type="http://schemas.openxmlformats.org/officeDocument/2006/relationships/image" Target="../media/image32.jpeg"/><Relationship Id="rId2" Type="http://schemas.openxmlformats.org/officeDocument/2006/relationships/slideLayout" Target="../slideLayouts/slideLayout1.xml"/>
</Relationships>
</file>

<file path=ppt/slides/_rels/slide26.xml.rels><?xml version="1.0" encoding="UTF-8"?>
<Relationships xmlns="http://schemas.openxmlformats.org/package/2006/relationships"><Relationship Id="rId1" Type="http://schemas.openxmlformats.org/officeDocument/2006/relationships/image" Target="../media/image33.png"/><Relationship Id="rId2" Type="http://schemas.openxmlformats.org/officeDocument/2006/relationships/slideLayout" Target="../slideLayouts/slideLayout1.xml"/>
</Relationships>
</file>

<file path=ppt/slides/_rels/slide27.xml.rels><?xml version="1.0" encoding="UTF-8"?>
<Relationships xmlns="http://schemas.openxmlformats.org/package/2006/relationships"><Relationship Id="rId1" Type="http://schemas.openxmlformats.org/officeDocument/2006/relationships/image" Target="../media/image34.png"/><Relationship Id="rId2" Type="http://schemas.openxmlformats.org/officeDocument/2006/relationships/image" Target="../media/image35.png"/><Relationship Id="rId3" Type="http://schemas.openxmlformats.org/officeDocument/2006/relationships/slideLayout" Target="../slideLayouts/slideLayout1.xml"/>
</Relationships>
</file>

<file path=ppt/slides/_rels/slide28.xml.rels><?xml version="1.0" encoding="UTF-8"?>
<Relationships xmlns="http://schemas.openxmlformats.org/package/2006/relationships"><Relationship Id="rId1" Type="http://schemas.openxmlformats.org/officeDocument/2006/relationships/image" Target="../media/image36.jpeg"/><Relationship Id="rId2" Type="http://schemas.openxmlformats.org/officeDocument/2006/relationships/slideLayout" Target="../slideLayouts/slideLayout1.xml"/>
</Relationships>
</file>

<file path=ppt/slides/_rels/slide29.xml.rels><?xml version="1.0" encoding="UTF-8"?>
<Relationships xmlns="http://schemas.openxmlformats.org/package/2006/relationships"><Relationship Id="rId1" Type="http://schemas.openxmlformats.org/officeDocument/2006/relationships/image" Target="../media/image37.jpeg"/><Relationship Id="rId2"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1.xml"/>
</Relationships>
</file>

<file path=ppt/slides/_rels/slide30.xml.rels><?xml version="1.0" encoding="UTF-8"?>
<Relationships xmlns="http://schemas.openxmlformats.org/package/2006/relationships"><Relationship Id="rId1" Type="http://schemas.openxmlformats.org/officeDocument/2006/relationships/image" Target="../media/image38.png"/><Relationship Id="rId2" Type="http://schemas.openxmlformats.org/officeDocument/2006/relationships/slideLayout" Target="../slideLayouts/slideLayout1.xml"/>
</Relationships>
</file>

<file path=ppt/slides/_rels/slide31.xml.rels><?xml version="1.0" encoding="UTF-8"?>
<Relationships xmlns="http://schemas.openxmlformats.org/package/2006/relationships"><Relationship Id="rId1" Type="http://schemas.openxmlformats.org/officeDocument/2006/relationships/image" Target="../media/image39.png"/><Relationship Id="rId2" Type="http://schemas.openxmlformats.org/officeDocument/2006/relationships/slideLayout" Target="../slideLayouts/slideLayout1.xml"/>
</Relationships>
</file>

<file path=ppt/slides/_rels/slide32.xml.rels><?xml version="1.0" encoding="UTF-8"?>
<Relationships xmlns="http://schemas.openxmlformats.org/package/2006/relationships"><Relationship Id="rId1" Type="http://schemas.openxmlformats.org/officeDocument/2006/relationships/image" Target="../media/image40.png"/><Relationship Id="rId2" Type="http://schemas.openxmlformats.org/officeDocument/2006/relationships/slideLayout" Target="../slideLayouts/slideLayout1.xml"/>
</Relationships>
</file>

<file path=ppt/slides/_rels/slide33.xml.rels><?xml version="1.0" encoding="UTF-8"?>
<Relationships xmlns="http://schemas.openxmlformats.org/package/2006/relationships"><Relationship Id="rId1" Type="http://schemas.openxmlformats.org/officeDocument/2006/relationships/image" Target="../media/image41.png"/><Relationship Id="rId2" Type="http://schemas.openxmlformats.org/officeDocument/2006/relationships/slideLayout" Target="../slideLayouts/slideLayout1.xml"/>
</Relationships>
</file>

<file path=ppt/slides/_rels/slide34.xml.rels><?xml version="1.0" encoding="UTF-8"?>
<Relationships xmlns="http://schemas.openxmlformats.org/package/2006/relationships"><Relationship Id="rId1" Type="http://schemas.openxmlformats.org/officeDocument/2006/relationships/image" Target="../media/image42.png"/><Relationship Id="rId2" Type="http://schemas.openxmlformats.org/officeDocument/2006/relationships/slideLayout" Target="../slideLayouts/slideLayout1.xml"/>
</Relationships>
</file>

<file path=ppt/slides/_rels/slide35.xml.rels><?xml version="1.0" encoding="UTF-8"?>
<Relationships xmlns="http://schemas.openxmlformats.org/package/2006/relationships"><Relationship Id="rId1" Type="http://schemas.openxmlformats.org/officeDocument/2006/relationships/image" Target="../media/image43.jpeg"/><Relationship Id="rId2" Type="http://schemas.openxmlformats.org/officeDocument/2006/relationships/image" Target="../media/image44.jpeg"/><Relationship Id="rId3" Type="http://schemas.openxmlformats.org/officeDocument/2006/relationships/image" Target="../media/image45.jpeg"/><Relationship Id="rId4" Type="http://schemas.openxmlformats.org/officeDocument/2006/relationships/slideLayout" Target="../slideLayouts/slideLayout1.xml"/>
</Relationships>
</file>

<file path=ppt/slides/_rels/slide36.xml.rels><?xml version="1.0" encoding="UTF-8"?>
<Relationships xmlns="http://schemas.openxmlformats.org/package/2006/relationships"><Relationship Id="rId1" Type="http://schemas.openxmlformats.org/officeDocument/2006/relationships/image" Target="../media/image46.jpeg"/><Relationship Id="rId2" Type="http://schemas.openxmlformats.org/officeDocument/2006/relationships/slideLayout" Target="../slideLayouts/slideLayout1.xml"/>
</Relationships>
</file>

<file path=ppt/slides/_rels/slide37.xml.rels><?xml version="1.0" encoding="UTF-8"?>
<Relationships xmlns="http://schemas.openxmlformats.org/package/2006/relationships"><Relationship Id="rId1" Type="http://schemas.openxmlformats.org/officeDocument/2006/relationships/image" Target="../media/image47.jpeg"/><Relationship Id="rId2" Type="http://schemas.openxmlformats.org/officeDocument/2006/relationships/slideLayout" Target="../slideLayouts/slideLayout1.xml"/>
</Relationships>
</file>

<file path=ppt/slides/_rels/slide38.xml.rels><?xml version="1.0" encoding="UTF-8"?>
<Relationships xmlns="http://schemas.openxmlformats.org/package/2006/relationships"><Relationship Id="rId1" Type="http://schemas.openxmlformats.org/officeDocument/2006/relationships/image" Target="../media/image48.png"/><Relationship Id="rId2" Type="http://schemas.openxmlformats.org/officeDocument/2006/relationships/slideLayout" Target="../slideLayouts/slideLayout1.xml"/>
</Relationships>
</file>

<file path=ppt/slides/_rels/slide39.xml.rels><?xml version="1.0" encoding="UTF-8"?>
<Relationships xmlns="http://schemas.openxmlformats.org/package/2006/relationships"><Relationship Id="rId1" Type="http://schemas.openxmlformats.org/officeDocument/2006/relationships/image" Target="../media/image49.png"/><Relationship Id="rId2" Type="http://schemas.openxmlformats.org/officeDocument/2006/relationships/slideLayout" Target="../slideLayouts/slideLayout1.xml"/>
</Relationships>
</file>

<file path=ppt/slides/_rels/slide4.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slideLayout" Target="../slideLayouts/slideLayout1.xml"/>
</Relationships>
</file>

<file path=ppt/slides/_rels/slide40.xml.rels><?xml version="1.0" encoding="UTF-8"?>
<Relationships xmlns="http://schemas.openxmlformats.org/package/2006/relationships"><Relationship Id="rId1" Type="http://schemas.openxmlformats.org/officeDocument/2006/relationships/image" Target="../media/image50.jpeg"/><Relationship Id="rId2" Type="http://schemas.openxmlformats.org/officeDocument/2006/relationships/slideLayout" Target="../slideLayouts/slideLayout1.xml"/>
</Relationships>
</file>

<file path=ppt/slides/_rels/slide41.xml.rels><?xml version="1.0" encoding="UTF-8"?>
<Relationships xmlns="http://schemas.openxmlformats.org/package/2006/relationships"><Relationship Id="rId1" Type="http://schemas.openxmlformats.org/officeDocument/2006/relationships/image" Target="../media/image51.jpeg"/><Relationship Id="rId2" Type="http://schemas.openxmlformats.org/officeDocument/2006/relationships/image" Target="../media/image52.jpeg"/><Relationship Id="rId3" Type="http://schemas.openxmlformats.org/officeDocument/2006/relationships/slideLayout" Target="../slideLayouts/slideLayout1.xml"/>
</Relationships>
</file>

<file path=ppt/slides/_rels/slide42.xml.rels><?xml version="1.0" encoding="UTF-8"?>
<Relationships xmlns="http://schemas.openxmlformats.org/package/2006/relationships"><Relationship Id="rId1" Type="http://schemas.openxmlformats.org/officeDocument/2006/relationships/image" Target="../media/image53.png"/><Relationship Id="rId2" Type="http://schemas.openxmlformats.org/officeDocument/2006/relationships/slideLayout" Target="../slideLayouts/slideLayout1.xml"/>
</Relationships>
</file>

<file path=ppt/slides/_rels/slide43.xml.rels><?xml version="1.0" encoding="UTF-8"?>
<Relationships xmlns="http://schemas.openxmlformats.org/package/2006/relationships"><Relationship Id="rId1" Type="http://schemas.openxmlformats.org/officeDocument/2006/relationships/image" Target="../media/image54.jpeg"/><Relationship Id="rId2" Type="http://schemas.openxmlformats.org/officeDocument/2006/relationships/image" Target="../media/image55.jpeg"/><Relationship Id="rId3" Type="http://schemas.openxmlformats.org/officeDocument/2006/relationships/image" Target="../media/image56.png"/><Relationship Id="rId4" Type="http://schemas.openxmlformats.org/officeDocument/2006/relationships/slideLayout" Target="../slideLayouts/slideLayout1.xml"/>
</Relationships>
</file>

<file path=ppt/slides/_rels/slide44.xml.rels><?xml version="1.0" encoding="UTF-8"?>
<Relationships xmlns="http://schemas.openxmlformats.org/package/2006/relationships"><Relationship Id="rId1" Type="http://schemas.openxmlformats.org/officeDocument/2006/relationships/image" Target="../media/image57.png"/><Relationship Id="rId2" Type="http://schemas.openxmlformats.org/officeDocument/2006/relationships/slideLayout" Target="../slideLayouts/slideLayout1.xml"/>
</Relationships>
</file>

<file path=ppt/slides/_rels/slide45.xml.rels><?xml version="1.0" encoding="UTF-8"?>
<Relationships xmlns="http://schemas.openxmlformats.org/package/2006/relationships"><Relationship Id="rId1" Type="http://schemas.openxmlformats.org/officeDocument/2006/relationships/image" Target="../media/image58.png"/><Relationship Id="rId2" Type="http://schemas.openxmlformats.org/officeDocument/2006/relationships/image" Target="../media/image59.jpeg"/><Relationship Id="rId3" Type="http://schemas.openxmlformats.org/officeDocument/2006/relationships/image" Target="../media/image60.png"/><Relationship Id="rId4" Type="http://schemas.openxmlformats.org/officeDocument/2006/relationships/image" Target="../media/image61.png"/><Relationship Id="rId5" Type="http://schemas.openxmlformats.org/officeDocument/2006/relationships/image" Target="../media/image62.jpeg"/><Relationship Id="rId6" Type="http://schemas.openxmlformats.org/officeDocument/2006/relationships/image" Target="../media/image63.jpeg"/><Relationship Id="rId7" Type="http://schemas.openxmlformats.org/officeDocument/2006/relationships/image" Target="../media/image64.jpeg"/><Relationship Id="rId8" Type="http://schemas.openxmlformats.org/officeDocument/2006/relationships/slideLayout" Target="../slideLayouts/slideLayout1.xml"/>
</Relationships>
</file>

<file path=ppt/slides/_rels/slide46.xml.rels><?xml version="1.0" encoding="UTF-8"?>
<Relationships xmlns="http://schemas.openxmlformats.org/package/2006/relationships"><Relationship Id="rId1" Type="http://schemas.openxmlformats.org/officeDocument/2006/relationships/image" Target="../media/image65.png"/><Relationship Id="rId2" Type="http://schemas.openxmlformats.org/officeDocument/2006/relationships/slideLayout" Target="../slideLayouts/slideLayout1.xml"/>
</Relationships>
</file>

<file path=ppt/slides/_rels/slide47.xml.rels><?xml version="1.0" encoding="UTF-8"?>
<Relationships xmlns="http://schemas.openxmlformats.org/package/2006/relationships"><Relationship Id="rId1" Type="http://schemas.openxmlformats.org/officeDocument/2006/relationships/image" Target="../media/image66.png"/><Relationship Id="rId2" Type="http://schemas.openxmlformats.org/officeDocument/2006/relationships/slideLayout" Target="../slideLayouts/slideLayout1.xml"/>
</Relationships>
</file>

<file path=ppt/slides/_rels/slide48.xml.rels><?xml version="1.0" encoding="UTF-8"?>
<Relationships xmlns="http://schemas.openxmlformats.org/package/2006/relationships"><Relationship Id="rId1" Type="http://schemas.openxmlformats.org/officeDocument/2006/relationships/image" Target="../media/image67.jpeg"/><Relationship Id="rId2" Type="http://schemas.openxmlformats.org/officeDocument/2006/relationships/image" Target="../media/image68.png"/><Relationship Id="rId3" Type="http://schemas.openxmlformats.org/officeDocument/2006/relationships/image" Target="../media/image69.png"/><Relationship Id="rId4" Type="http://schemas.openxmlformats.org/officeDocument/2006/relationships/slideLayout" Target="../slideLayouts/slideLayout1.xml"/>
</Relationships>
</file>

<file path=ppt/slides/_rels/slide49.xml.rels><?xml version="1.0" encoding="UTF-8"?>
<Relationships xmlns="http://schemas.openxmlformats.org/package/2006/relationships"><Relationship Id="rId1" Type="http://schemas.openxmlformats.org/officeDocument/2006/relationships/image" Target="../media/image70.png"/><Relationship Id="rId2" Type="http://schemas.openxmlformats.org/officeDocument/2006/relationships/image" Target="../media/image71.jpeg"/><Relationship Id="rId3" Type="http://schemas.openxmlformats.org/officeDocument/2006/relationships/slideLayout" Target="../slideLayouts/slideLayout1.xml"/>
</Relationships>
</file>

<file path=ppt/slides/_rels/slide5.xml.rels><?xml version="1.0" encoding="UTF-8"?>
<Relationships xmlns="http://schemas.openxmlformats.org/package/2006/relationships"><Relationship Id="rId1" Type="http://schemas.openxmlformats.org/officeDocument/2006/relationships/image" Target="../media/image5.jpeg"/><Relationship Id="rId2" Type="http://schemas.openxmlformats.org/officeDocument/2006/relationships/slideLayout" Target="../slideLayouts/slideLayout1.xml"/>
</Relationships>
</file>

<file path=ppt/slides/_rels/slide50.xml.rels><?xml version="1.0" encoding="UTF-8"?>
<Relationships xmlns="http://schemas.openxmlformats.org/package/2006/relationships"><Relationship Id="rId1" Type="http://schemas.openxmlformats.org/officeDocument/2006/relationships/image" Target="../media/image72.png"/><Relationship Id="rId2" Type="http://schemas.openxmlformats.org/officeDocument/2006/relationships/image" Target="../media/image73.jpeg"/><Relationship Id="rId3" Type="http://schemas.openxmlformats.org/officeDocument/2006/relationships/image" Target="../media/image74.png"/><Relationship Id="rId4" Type="http://schemas.openxmlformats.org/officeDocument/2006/relationships/slideLayout" Target="../slideLayouts/slideLayout1.xml"/>
</Relationships>
</file>

<file path=ppt/slides/_rels/slide51.xml.rels><?xml version="1.0" encoding="UTF-8"?>
<Relationships xmlns="http://schemas.openxmlformats.org/package/2006/relationships"><Relationship Id="rId1" Type="http://schemas.openxmlformats.org/officeDocument/2006/relationships/image" Target="../media/image75.jpeg"/><Relationship Id="rId2" Type="http://schemas.openxmlformats.org/officeDocument/2006/relationships/image" Target="../media/image76.png"/><Relationship Id="rId3" Type="http://schemas.openxmlformats.org/officeDocument/2006/relationships/image" Target="../media/image77.png"/><Relationship Id="rId4" Type="http://schemas.openxmlformats.org/officeDocument/2006/relationships/image" Target="../media/image78.png"/><Relationship Id="rId5" Type="http://schemas.openxmlformats.org/officeDocument/2006/relationships/image" Target="../media/image79.png"/><Relationship Id="rId6" Type="http://schemas.openxmlformats.org/officeDocument/2006/relationships/image" Target="../media/image80.png"/><Relationship Id="rId7" Type="http://schemas.openxmlformats.org/officeDocument/2006/relationships/image" Target="../media/image81.png"/><Relationship Id="rId8" Type="http://schemas.openxmlformats.org/officeDocument/2006/relationships/slideLayout" Target="../slideLayouts/slideLayout1.xml"/>
</Relationships>
</file>

<file path=ppt/slides/_rels/slide52.xml.rels><?xml version="1.0" encoding="UTF-8"?>
<Relationships xmlns="http://schemas.openxmlformats.org/package/2006/relationships"><Relationship Id="rId1" Type="http://schemas.openxmlformats.org/officeDocument/2006/relationships/image" Target="../media/image82.jpeg"/><Relationship Id="rId2" Type="http://schemas.openxmlformats.org/officeDocument/2006/relationships/image" Target="../media/image83.png"/><Relationship Id="rId3" Type="http://schemas.openxmlformats.org/officeDocument/2006/relationships/slideLayout" Target="../slideLayouts/slideLayout1.xml"/>
</Relationships>
</file>

<file path=ppt/slides/_rels/slide53.xml.rels><?xml version="1.0" encoding="UTF-8"?>
<Relationships xmlns="http://schemas.openxmlformats.org/package/2006/relationships"><Relationship Id="rId1" Type="http://schemas.openxmlformats.org/officeDocument/2006/relationships/image" Target="../media/image84.gif"/><Relationship Id="rId2" Type="http://schemas.openxmlformats.org/officeDocument/2006/relationships/slideLayout" Target="../slideLayouts/slideLayout1.xml"/>
</Relationships>
</file>

<file path=ppt/slides/_rels/slide54.xml.rels><?xml version="1.0" encoding="UTF-8"?>
<Relationships xmlns="http://schemas.openxmlformats.org/package/2006/relationships"><Relationship Id="rId1" Type="http://schemas.openxmlformats.org/officeDocument/2006/relationships/image" Target="../media/image85.jpeg"/><Relationship Id="rId2" Type="http://schemas.openxmlformats.org/officeDocument/2006/relationships/image" Target="../media/image86.jpeg"/><Relationship Id="rId3" Type="http://schemas.openxmlformats.org/officeDocument/2006/relationships/image" Target="../media/image87.jpeg"/><Relationship Id="rId4" Type="http://schemas.openxmlformats.org/officeDocument/2006/relationships/slideLayout" Target="../slideLayouts/slideLayout1.xml"/>
</Relationships>
</file>

<file path=ppt/slides/_rels/slide6.xml.rels><?xml version="1.0" encoding="UTF-8"?>
<Relationships xmlns="http://schemas.openxmlformats.org/package/2006/relationships"><Relationship Id="rId1" Type="http://schemas.openxmlformats.org/officeDocument/2006/relationships/image" Target="../media/image6.png"/><Relationship Id="rId2" Type="http://schemas.openxmlformats.org/officeDocument/2006/relationships/image" Target="../media/image7.png"/><Relationship Id="rId3" Type="http://schemas.openxmlformats.org/officeDocument/2006/relationships/slideLayout" Target="../slideLayouts/slideLayout1.xml"/>
</Relationships>
</file>

<file path=ppt/slides/_rels/slide7.xml.rels><?xml version="1.0" encoding="UTF-8"?>
<Relationships xmlns="http://schemas.openxmlformats.org/package/2006/relationships"><Relationship Id="rId1" Type="http://schemas.openxmlformats.org/officeDocument/2006/relationships/image" Target="../media/image8.jpeg"/><Relationship Id="rId2" Type="http://schemas.openxmlformats.org/officeDocument/2006/relationships/image" Target="../media/image9.png"/><Relationship Id="rId3" Type="http://schemas.openxmlformats.org/officeDocument/2006/relationships/slideLayout" Target="../slideLayouts/slideLayout1.xml"/>
</Relationships>
</file>

<file path=ppt/slides/_rels/slide8.xml.rels><?xml version="1.0" encoding="UTF-8"?>
<Relationships xmlns="http://schemas.openxmlformats.org/package/2006/relationships"><Relationship Id="rId1" Type="http://schemas.openxmlformats.org/officeDocument/2006/relationships/image" Target="../media/image10.jpeg"/><Relationship Id="rId2" Type="http://schemas.openxmlformats.org/officeDocument/2006/relationships/slideLayout" Target="../slideLayouts/slideLayout1.xml"/>
</Relationships>
</file>

<file path=ppt/slides/_rels/slide9.xml.rels><?xml version="1.0" encoding="UTF-8"?>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8" name="" descr=""/>
          <p:cNvPicPr/>
          <p:nvPr/>
        </p:nvPicPr>
        <p:blipFill>
          <a:blip r:embed="rId1"/>
          <a:stretch/>
        </p:blipFill>
        <p:spPr>
          <a:xfrm>
            <a:off x="643680" y="406080"/>
            <a:ext cx="3652200" cy="5613120"/>
          </a:xfrm>
          <a:prstGeom prst="rect">
            <a:avLst/>
          </a:prstGeom>
          <a:ln w="0">
            <a:noFill/>
          </a:ln>
        </p:spPr>
      </p:pic>
      <p:sp>
        <p:nvSpPr>
          <p:cNvPr id="39" name=""/>
          <p:cNvSpPr txBox="1"/>
          <p:nvPr/>
        </p:nvSpPr>
        <p:spPr>
          <a:xfrm>
            <a:off x="4844160" y="1614240"/>
            <a:ext cx="4662000" cy="1534680"/>
          </a:xfrm>
          <a:prstGeom prst="rect">
            <a:avLst/>
          </a:prstGeom>
          <a:noFill/>
          <a:ln w="0">
            <a:noFill/>
          </a:ln>
        </p:spPr>
        <p:txBody>
          <a:bodyPr lIns="90000" rIns="90000" tIns="45000" bIns="45000" anchor="t">
            <a:noAutofit/>
          </a:bodyPr>
          <a:p>
            <a:r>
              <a:rPr b="0" lang="en-US" sz="8000" spc="-1" strike="noStrike">
                <a:solidFill>
                  <a:srgbClr val="b47804"/>
                </a:solidFill>
                <a:latin typeface="Devinne Swash Shadow"/>
              </a:rPr>
              <a:t>Reality</a:t>
            </a:r>
            <a:endParaRPr b="0" lang="en-US" sz="8000" spc="-1" strike="noStrike">
              <a:latin typeface="Arial"/>
            </a:endParaRPr>
          </a:p>
        </p:txBody>
      </p:sp>
      <p:sp>
        <p:nvSpPr>
          <p:cNvPr id="40" name=""/>
          <p:cNvSpPr txBox="1"/>
          <p:nvPr/>
        </p:nvSpPr>
        <p:spPr>
          <a:xfrm>
            <a:off x="4661280" y="3394440"/>
            <a:ext cx="4844880" cy="639000"/>
          </a:xfrm>
          <a:prstGeom prst="rect">
            <a:avLst/>
          </a:prstGeom>
          <a:noFill/>
          <a:ln w="0">
            <a:noFill/>
          </a:ln>
        </p:spPr>
        <p:txBody>
          <a:bodyPr lIns="90000" rIns="90000" tIns="45000" bIns="45000" anchor="t">
            <a:noAutofit/>
          </a:bodyPr>
          <a:p>
            <a:r>
              <a:rPr b="0" lang="en-US" sz="3000" spc="-1" strike="noStrike">
                <a:latin typeface="Devinne Swash"/>
              </a:rPr>
              <a:t>It’s All In Your Head</a:t>
            </a:r>
            <a:endParaRPr b="0" lang="en-US" sz="3000" spc="-1" strike="noStrike">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66" name="" descr=""/>
          <p:cNvPicPr/>
          <p:nvPr/>
        </p:nvPicPr>
        <p:blipFill>
          <a:blip r:embed="rId1"/>
          <a:stretch/>
        </p:blipFill>
        <p:spPr>
          <a:xfrm>
            <a:off x="1645200" y="2377440"/>
            <a:ext cx="6960600" cy="3481560"/>
          </a:xfrm>
          <a:prstGeom prst="rect">
            <a:avLst/>
          </a:prstGeom>
          <a:ln w="0">
            <a:noFill/>
          </a:ln>
        </p:spPr>
      </p:pic>
      <p:sp>
        <p:nvSpPr>
          <p:cNvPr id="67" name=""/>
          <p:cNvSpPr txBox="1"/>
          <p:nvPr/>
        </p:nvSpPr>
        <p:spPr>
          <a:xfrm>
            <a:off x="731160" y="274320"/>
            <a:ext cx="8501040" cy="596160"/>
          </a:xfrm>
          <a:prstGeom prst="rect">
            <a:avLst/>
          </a:prstGeom>
          <a:noFill/>
          <a:ln w="0">
            <a:noFill/>
          </a:ln>
        </p:spPr>
        <p:txBody>
          <a:bodyPr lIns="90000" rIns="90000" tIns="45000" bIns="45000" anchor="t">
            <a:noAutofit/>
          </a:bodyPr>
          <a:p>
            <a:r>
              <a:rPr b="0" lang="en-US" sz="3600" spc="-1" strike="noStrike">
                <a:solidFill>
                  <a:srgbClr val="7b3d00"/>
                </a:solidFill>
                <a:latin typeface="Times New Roman"/>
              </a:rPr>
              <a:t>Sensory Input:</a:t>
            </a:r>
            <a:endParaRPr b="0" lang="en-US" sz="3600" spc="-1" strike="noStrike">
              <a:latin typeface="Arial"/>
            </a:endParaRPr>
          </a:p>
        </p:txBody>
      </p:sp>
      <p:sp>
        <p:nvSpPr>
          <p:cNvPr id="68" name=""/>
          <p:cNvSpPr txBox="1"/>
          <p:nvPr/>
        </p:nvSpPr>
        <p:spPr>
          <a:xfrm>
            <a:off x="2156400" y="1100520"/>
            <a:ext cx="5941800" cy="1775160"/>
          </a:xfrm>
          <a:prstGeom prst="rect">
            <a:avLst/>
          </a:prstGeom>
          <a:noFill/>
          <a:ln w="0">
            <a:noFill/>
          </a:ln>
        </p:spPr>
        <p:txBody>
          <a:bodyPr lIns="90000" rIns="90000" tIns="45000" bIns="45000" anchor="t">
            <a:noAutofit/>
          </a:bodyPr>
          <a:p>
            <a:r>
              <a:rPr b="0" lang="en-US" sz="2400" spc="-1" strike="noStrike">
                <a:solidFill>
                  <a:srgbClr val="ff0000"/>
                </a:solidFill>
                <a:latin typeface="Times New Roman"/>
                <a:ea typeface="Times New Roman"/>
              </a:rPr>
              <a:t>●</a:t>
            </a:r>
            <a:r>
              <a:rPr b="0" lang="en-US" sz="2400" spc="-1" strike="noStrike">
                <a:latin typeface="Times New Roman"/>
              </a:rPr>
              <a:t>Sight</a:t>
            </a:r>
            <a:endParaRPr b="0" lang="en-US" sz="2400" spc="-1" strike="noStrike">
              <a:latin typeface="Arial"/>
            </a:endParaRPr>
          </a:p>
          <a:p>
            <a:r>
              <a:rPr b="0" lang="en-US" sz="2400" spc="-1" strike="noStrike">
                <a:latin typeface="Times New Roman"/>
              </a:rPr>
              <a:t>	</a:t>
            </a:r>
            <a:r>
              <a:rPr b="0" lang="en-US" sz="2400" spc="-1" strike="noStrike">
                <a:latin typeface="Times New Roman"/>
                <a:ea typeface="Times New Roman"/>
              </a:rPr>
              <a:t>●</a:t>
            </a:r>
            <a:r>
              <a:rPr b="0" lang="en-US" sz="2400" spc="-1" strike="noStrike">
                <a:latin typeface="Times New Roman"/>
              </a:rPr>
              <a:t>Sound</a:t>
            </a:r>
            <a:endParaRPr b="0" lang="en-US" sz="2400" spc="-1" strike="noStrike">
              <a:latin typeface="Arial"/>
            </a:endParaRPr>
          </a:p>
          <a:p>
            <a:r>
              <a:rPr b="0" lang="en-US" sz="2400" spc="-1" strike="noStrike">
                <a:latin typeface="Times New Roman"/>
              </a:rPr>
              <a:t>	</a:t>
            </a:r>
            <a:r>
              <a:rPr b="0" lang="en-US" sz="2400" spc="-1" strike="noStrike">
                <a:latin typeface="Times New Roman"/>
              </a:rPr>
              <a:t>	</a:t>
            </a:r>
            <a:r>
              <a:rPr b="0" lang="en-US" sz="2400" spc="-1" strike="noStrike">
                <a:latin typeface="Times New Roman"/>
                <a:ea typeface="Times New Roman"/>
              </a:rPr>
              <a:t>●</a:t>
            </a:r>
            <a:r>
              <a:rPr b="0" lang="en-US" sz="2400" spc="-1" strike="noStrike">
                <a:latin typeface="Times New Roman"/>
              </a:rPr>
              <a:t>Touch</a:t>
            </a:r>
            <a:endParaRPr b="0" lang="en-US" sz="2400" spc="-1" strike="noStrike">
              <a:latin typeface="Arial"/>
            </a:endParaRPr>
          </a:p>
          <a:p>
            <a:r>
              <a:rPr b="0" lang="en-US" sz="2400" spc="-1" strike="noStrike">
                <a:latin typeface="Times New Roman"/>
              </a:rPr>
              <a:t>	</a:t>
            </a:r>
            <a:r>
              <a:rPr b="0" lang="en-US" sz="2400" spc="-1" strike="noStrike">
                <a:latin typeface="Times New Roman"/>
              </a:rPr>
              <a:t>	</a:t>
            </a:r>
            <a:r>
              <a:rPr b="0" lang="en-US" sz="2400" spc="-1" strike="noStrike">
                <a:latin typeface="Times New Roman"/>
              </a:rPr>
              <a:t>	</a:t>
            </a:r>
            <a:r>
              <a:rPr b="0" lang="en-US" sz="2400" spc="-1" strike="noStrike">
                <a:latin typeface="Times New Roman"/>
                <a:ea typeface="Times New Roman"/>
              </a:rPr>
              <a:t>●</a:t>
            </a:r>
            <a:r>
              <a:rPr b="0" lang="en-US" sz="2400" spc="-1" strike="noStrike">
                <a:latin typeface="Times New Roman"/>
              </a:rPr>
              <a:t>Smell</a:t>
            </a:r>
            <a:endParaRPr b="0" lang="en-US" sz="2400" spc="-1" strike="noStrike">
              <a:latin typeface="Arial"/>
            </a:endParaRPr>
          </a:p>
          <a:p>
            <a:r>
              <a:rPr b="0" lang="en-US" sz="2400" spc="-1" strike="noStrike">
                <a:latin typeface="Times New Roman"/>
              </a:rPr>
              <a:t>	</a:t>
            </a:r>
            <a:r>
              <a:rPr b="0" lang="en-US" sz="2400" spc="-1" strike="noStrike">
                <a:latin typeface="Times New Roman"/>
              </a:rPr>
              <a:t>	</a:t>
            </a:r>
            <a:r>
              <a:rPr b="0" lang="en-US" sz="2400" spc="-1" strike="noStrike">
                <a:latin typeface="Times New Roman"/>
              </a:rPr>
              <a:t>	</a:t>
            </a:r>
            <a:r>
              <a:rPr b="0" lang="en-US" sz="2400" spc="-1" strike="noStrike">
                <a:latin typeface="Times New Roman"/>
              </a:rPr>
              <a:t>	</a:t>
            </a:r>
            <a:r>
              <a:rPr b="0" lang="en-US" sz="2400" spc="-1" strike="noStrike">
                <a:latin typeface="Times New Roman"/>
                <a:ea typeface="Times New Roman"/>
              </a:rPr>
              <a:t>●</a:t>
            </a:r>
            <a:r>
              <a:rPr b="0" lang="en-US" sz="2400" spc="-1" strike="noStrike">
                <a:latin typeface="Times New Roman"/>
              </a:rPr>
              <a:t>Taste</a:t>
            </a:r>
            <a:endParaRPr b="0" lang="en-US" sz="2400" spc="-1" strike="noStrike">
              <a:latin typeface="Arial"/>
            </a:endParaRPr>
          </a:p>
        </p:txBody>
      </p: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69" name="" descr=""/>
          <p:cNvPicPr/>
          <p:nvPr/>
        </p:nvPicPr>
        <p:blipFill>
          <a:blip r:embed="rId1"/>
          <a:stretch/>
        </p:blipFill>
        <p:spPr>
          <a:xfrm>
            <a:off x="648360" y="822960"/>
            <a:ext cx="4379040" cy="5072040"/>
          </a:xfrm>
          <a:prstGeom prst="rect">
            <a:avLst/>
          </a:prstGeom>
          <a:ln w="0">
            <a:noFill/>
          </a:ln>
        </p:spPr>
      </p:pic>
      <p:sp>
        <p:nvSpPr>
          <p:cNvPr id="70" name=""/>
          <p:cNvSpPr txBox="1"/>
          <p:nvPr/>
        </p:nvSpPr>
        <p:spPr>
          <a:xfrm>
            <a:off x="1645200" y="274320"/>
            <a:ext cx="6855840" cy="596160"/>
          </a:xfrm>
          <a:prstGeom prst="rect">
            <a:avLst/>
          </a:prstGeom>
          <a:noFill/>
          <a:ln w="0">
            <a:noFill/>
          </a:ln>
        </p:spPr>
        <p:txBody>
          <a:bodyPr lIns="90000" rIns="90000" tIns="45000" bIns="45000" anchor="t">
            <a:noAutofit/>
          </a:bodyPr>
          <a:p>
            <a:pPr algn="ctr">
              <a:buNone/>
            </a:pPr>
            <a:r>
              <a:rPr b="0" lang="en-US" sz="3600" spc="-1" strike="noStrike">
                <a:latin typeface="Times New Roman"/>
              </a:rPr>
              <a:t>Red-Green colour blindness test</a:t>
            </a:r>
            <a:endParaRPr b="0" lang="en-US" sz="3600" spc="-1" strike="noStrike">
              <a:latin typeface="Arial"/>
            </a:endParaRPr>
          </a:p>
        </p:txBody>
      </p:sp>
      <p:sp>
        <p:nvSpPr>
          <p:cNvPr id="71" name=""/>
          <p:cNvSpPr txBox="1"/>
          <p:nvPr/>
        </p:nvSpPr>
        <p:spPr>
          <a:xfrm>
            <a:off x="5576040" y="1371600"/>
            <a:ext cx="3930480" cy="2449080"/>
          </a:xfrm>
          <a:prstGeom prst="rect">
            <a:avLst/>
          </a:prstGeom>
          <a:noFill/>
          <a:ln w="0">
            <a:noFill/>
          </a:ln>
        </p:spPr>
        <p:txBody>
          <a:bodyPr lIns="90000" rIns="90000" tIns="45000" bIns="45000" anchor="t">
            <a:noAutofit/>
          </a:bodyPr>
          <a:p>
            <a:r>
              <a:rPr b="0" lang="en-US" sz="2400" spc="-1" strike="noStrike">
                <a:latin typeface="Times New Roman"/>
              </a:rPr>
              <a:t>What number do you see?</a:t>
            </a:r>
            <a:endParaRPr b="0" lang="en-US" sz="2400" spc="-1" strike="noStrike">
              <a:latin typeface="Arial"/>
            </a:endParaRPr>
          </a:p>
          <a:p>
            <a:endParaRPr b="0" lang="en-US" sz="2400" spc="-1" strike="noStrike">
              <a:latin typeface="Arial"/>
            </a:endParaRPr>
          </a:p>
          <a:p>
            <a:r>
              <a:rPr b="0" lang="en-US" sz="2400" spc="-1" strike="noStrike">
                <a:latin typeface="Times New Roman"/>
              </a:rPr>
              <a:t>	</a:t>
            </a:r>
            <a:r>
              <a:rPr b="0" lang="en-US" sz="2400" spc="-1" strike="noStrike">
                <a:latin typeface="Times New Roman"/>
              </a:rPr>
              <a:t>A. 17</a:t>
            </a:r>
            <a:endParaRPr b="0" lang="en-US" sz="2400" spc="-1" strike="noStrike">
              <a:latin typeface="Arial"/>
            </a:endParaRPr>
          </a:p>
          <a:p>
            <a:endParaRPr b="0" lang="en-US" sz="2400" spc="-1" strike="noStrike">
              <a:latin typeface="Arial"/>
            </a:endParaRPr>
          </a:p>
          <a:p>
            <a:r>
              <a:rPr b="0" lang="en-US" sz="2400" spc="-1" strike="noStrike">
                <a:latin typeface="Times New Roman"/>
              </a:rPr>
              <a:t>	</a:t>
            </a:r>
            <a:r>
              <a:rPr b="0" lang="en-US" sz="2400" spc="-1" strike="noStrike">
                <a:latin typeface="Times New Roman"/>
              </a:rPr>
              <a:t>B. 6</a:t>
            </a:r>
            <a:endParaRPr b="0" lang="en-US" sz="2400" spc="-1" strike="noStrike">
              <a:latin typeface="Arial"/>
            </a:endParaRPr>
          </a:p>
          <a:p>
            <a:endParaRPr b="0" lang="en-US" sz="2400" spc="-1" strike="noStrike">
              <a:latin typeface="Arial"/>
            </a:endParaRPr>
          </a:p>
          <a:p>
            <a:r>
              <a:rPr b="0" lang="en-US" sz="2400" spc="-1" strike="noStrike">
                <a:latin typeface="Times New Roman"/>
              </a:rPr>
              <a:t>	</a:t>
            </a:r>
            <a:r>
              <a:rPr b="0" lang="en-US" sz="2400" spc="-1" strike="noStrike">
                <a:latin typeface="Times New Roman"/>
              </a:rPr>
              <a:t>C. No number at all</a:t>
            </a:r>
            <a:endParaRPr b="0" lang="en-US" sz="2400" spc="-1" strike="noStrike">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72" name="" descr=""/>
          <p:cNvPicPr/>
          <p:nvPr/>
        </p:nvPicPr>
        <p:blipFill>
          <a:blip r:embed="rId1"/>
          <a:stretch/>
        </p:blipFill>
        <p:spPr>
          <a:xfrm>
            <a:off x="648360" y="822960"/>
            <a:ext cx="4379040" cy="5072040"/>
          </a:xfrm>
          <a:prstGeom prst="rect">
            <a:avLst/>
          </a:prstGeom>
          <a:ln w="0">
            <a:noFill/>
          </a:ln>
        </p:spPr>
      </p:pic>
      <p:sp>
        <p:nvSpPr>
          <p:cNvPr id="73" name=""/>
          <p:cNvSpPr txBox="1"/>
          <p:nvPr/>
        </p:nvSpPr>
        <p:spPr>
          <a:xfrm>
            <a:off x="1645200" y="274320"/>
            <a:ext cx="6855840" cy="596160"/>
          </a:xfrm>
          <a:prstGeom prst="rect">
            <a:avLst/>
          </a:prstGeom>
          <a:noFill/>
          <a:ln w="0">
            <a:noFill/>
          </a:ln>
        </p:spPr>
        <p:txBody>
          <a:bodyPr lIns="90000" rIns="90000" tIns="45000" bIns="45000" anchor="t">
            <a:noAutofit/>
          </a:bodyPr>
          <a:p>
            <a:pPr algn="ctr">
              <a:buNone/>
            </a:pPr>
            <a:r>
              <a:rPr b="0" lang="en-US" sz="3600" spc="-1" strike="noStrike">
                <a:latin typeface="Times New Roman"/>
              </a:rPr>
              <a:t>Red-Green colour blindness test</a:t>
            </a:r>
            <a:endParaRPr b="0" lang="en-US" sz="3600" spc="-1" strike="noStrike">
              <a:latin typeface="Arial"/>
            </a:endParaRPr>
          </a:p>
        </p:txBody>
      </p:sp>
      <p:sp>
        <p:nvSpPr>
          <p:cNvPr id="74" name=""/>
          <p:cNvSpPr txBox="1"/>
          <p:nvPr/>
        </p:nvSpPr>
        <p:spPr>
          <a:xfrm>
            <a:off x="5576040" y="1371600"/>
            <a:ext cx="3930480" cy="2449080"/>
          </a:xfrm>
          <a:prstGeom prst="rect">
            <a:avLst/>
          </a:prstGeom>
          <a:noFill/>
          <a:ln w="0">
            <a:noFill/>
          </a:ln>
        </p:spPr>
        <p:txBody>
          <a:bodyPr lIns="90000" rIns="90000" tIns="45000" bIns="45000" anchor="t">
            <a:noAutofit/>
          </a:bodyPr>
          <a:p>
            <a:r>
              <a:rPr b="0" lang="en-US" sz="2400" spc="-1" strike="noStrike">
                <a:latin typeface="Times New Roman"/>
              </a:rPr>
              <a:t>What number do you see?</a:t>
            </a:r>
            <a:endParaRPr b="0" lang="en-US" sz="2400" spc="-1" strike="noStrike">
              <a:latin typeface="Arial"/>
            </a:endParaRPr>
          </a:p>
          <a:p>
            <a:endParaRPr b="0" lang="en-US" sz="2400" spc="-1" strike="noStrike">
              <a:latin typeface="Arial"/>
            </a:endParaRPr>
          </a:p>
          <a:p>
            <a:r>
              <a:rPr b="0" lang="en-US" sz="2400" spc="-1" strike="noStrike">
                <a:latin typeface="Times New Roman"/>
              </a:rPr>
              <a:t>	</a:t>
            </a:r>
            <a:r>
              <a:rPr b="0" lang="en-US" sz="2400" spc="-1" strike="noStrike">
                <a:latin typeface="Times New Roman"/>
              </a:rPr>
              <a:t>A. 17  </a:t>
            </a:r>
            <a:endParaRPr b="0" lang="en-US" sz="2400" spc="-1" strike="noStrike">
              <a:latin typeface="Arial"/>
            </a:endParaRPr>
          </a:p>
          <a:p>
            <a:endParaRPr b="0" lang="en-US" sz="2400" spc="-1" strike="noStrike">
              <a:latin typeface="Arial"/>
            </a:endParaRPr>
          </a:p>
          <a:p>
            <a:r>
              <a:rPr b="0" lang="en-US" sz="2400" spc="-1" strike="noStrike">
                <a:latin typeface="Times New Roman"/>
              </a:rPr>
              <a:t>	</a:t>
            </a:r>
            <a:r>
              <a:rPr b="0" lang="en-US" sz="2400" spc="-1" strike="noStrike">
                <a:latin typeface="Times New Roman"/>
              </a:rPr>
              <a:t>B. 6</a:t>
            </a:r>
            <a:endParaRPr b="0" lang="en-US" sz="2400" spc="-1" strike="noStrike">
              <a:latin typeface="Arial"/>
            </a:endParaRPr>
          </a:p>
          <a:p>
            <a:endParaRPr b="0" lang="en-US" sz="2400" spc="-1" strike="noStrike">
              <a:latin typeface="Arial"/>
            </a:endParaRPr>
          </a:p>
          <a:p>
            <a:r>
              <a:rPr b="0" lang="en-US" sz="2400" spc="-1" strike="noStrike">
                <a:latin typeface="Times New Roman"/>
              </a:rPr>
              <a:t>	</a:t>
            </a:r>
            <a:r>
              <a:rPr b="0" lang="en-US" sz="2400" spc="-1" strike="noStrike">
                <a:latin typeface="Times New Roman"/>
              </a:rPr>
              <a:t>C. No number at all</a:t>
            </a:r>
            <a:endParaRPr b="0" lang="en-US" sz="2400" spc="-1" strike="noStrike">
              <a:latin typeface="Arial"/>
            </a:endParaRPr>
          </a:p>
        </p:txBody>
      </p:sp>
      <p:sp>
        <p:nvSpPr>
          <p:cNvPr id="75" name=""/>
          <p:cNvSpPr txBox="1"/>
          <p:nvPr/>
        </p:nvSpPr>
        <p:spPr>
          <a:xfrm>
            <a:off x="5301720" y="4389120"/>
            <a:ext cx="4113360" cy="1119240"/>
          </a:xfrm>
          <a:prstGeom prst="rect">
            <a:avLst/>
          </a:prstGeom>
          <a:solidFill>
            <a:srgbClr val="fff5ce"/>
          </a:solidFill>
          <a:ln w="18360">
            <a:solidFill>
              <a:srgbClr val="b47804"/>
            </a:solidFill>
            <a:round/>
          </a:ln>
        </p:spPr>
        <p:txBody>
          <a:bodyPr lIns="99000" rIns="99000" tIns="54000" bIns="54000" anchor="t">
            <a:noAutofit/>
          </a:bodyPr>
          <a:p>
            <a:r>
              <a:rPr b="0" lang="en-US" sz="2400" spc="-1" strike="noStrike">
                <a:latin typeface="Times New Roman"/>
              </a:rPr>
              <a:t>A. Red-Green colour blindness</a:t>
            </a:r>
            <a:endParaRPr b="0" lang="en-US" sz="2400" spc="-1" strike="noStrike">
              <a:latin typeface="Arial"/>
            </a:endParaRPr>
          </a:p>
          <a:p>
            <a:r>
              <a:rPr b="0" lang="en-US" sz="2400" spc="-1" strike="noStrike">
                <a:latin typeface="Times New Roman"/>
              </a:rPr>
              <a:t>B. Normal Vision</a:t>
            </a:r>
            <a:endParaRPr b="0" lang="en-US" sz="2400" spc="-1" strike="noStrike">
              <a:latin typeface="Arial"/>
            </a:endParaRPr>
          </a:p>
          <a:p>
            <a:r>
              <a:rPr b="0" lang="en-US" sz="2400" spc="-1" strike="noStrike">
                <a:latin typeface="Times New Roman"/>
              </a:rPr>
              <a:t>C. Total colour blindness</a:t>
            </a:r>
            <a:endParaRPr b="0" lang="en-US" sz="2400" spc="-1" strike="noStrike">
              <a:latin typeface="Arial"/>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76" name="" descr=""/>
          <p:cNvPicPr/>
          <p:nvPr/>
        </p:nvPicPr>
        <p:blipFill>
          <a:blip r:embed="rId1"/>
          <a:stretch/>
        </p:blipFill>
        <p:spPr>
          <a:xfrm>
            <a:off x="1602360" y="1435320"/>
            <a:ext cx="2792880" cy="3136680"/>
          </a:xfrm>
          <a:prstGeom prst="rect">
            <a:avLst/>
          </a:prstGeom>
          <a:ln w="0">
            <a:noFill/>
          </a:ln>
        </p:spPr>
      </p:pic>
      <p:pic>
        <p:nvPicPr>
          <p:cNvPr id="77" name="" descr=""/>
          <p:cNvPicPr/>
          <p:nvPr/>
        </p:nvPicPr>
        <p:blipFill>
          <a:blip r:embed="rId2"/>
          <a:stretch/>
        </p:blipFill>
        <p:spPr>
          <a:xfrm>
            <a:off x="4753080" y="1463040"/>
            <a:ext cx="4805280" cy="3605400"/>
          </a:xfrm>
          <a:prstGeom prst="rect">
            <a:avLst/>
          </a:prstGeom>
          <a:ln w="0">
            <a:noFill/>
          </a:ln>
        </p:spPr>
      </p:pic>
      <p:sp>
        <p:nvSpPr>
          <p:cNvPr id="78" name=""/>
          <p:cNvSpPr txBox="1"/>
          <p:nvPr/>
        </p:nvSpPr>
        <p:spPr>
          <a:xfrm>
            <a:off x="731160" y="274320"/>
            <a:ext cx="8683920" cy="427320"/>
          </a:xfrm>
          <a:prstGeom prst="rect">
            <a:avLst/>
          </a:prstGeom>
          <a:noFill/>
          <a:ln w="0">
            <a:noFill/>
          </a:ln>
        </p:spPr>
        <p:txBody>
          <a:bodyPr lIns="90000" rIns="90000" tIns="45000" bIns="45000" anchor="t">
            <a:noAutofit/>
          </a:bodyPr>
          <a:p>
            <a:pPr algn="ctr">
              <a:buNone/>
            </a:pPr>
            <a:r>
              <a:rPr b="0" lang="en-US" sz="2400" spc="-1" strike="noStrike">
                <a:latin typeface="Times New Roman"/>
              </a:rPr>
              <a:t>Red-Green colour blindness examples</a:t>
            </a:r>
            <a:endParaRPr b="0" lang="en-US" sz="2400" spc="-1" strike="noStrike">
              <a:latin typeface="Arial"/>
            </a:endParaRPr>
          </a:p>
        </p:txBody>
      </p:sp>
      <p:sp>
        <p:nvSpPr>
          <p:cNvPr id="79" name=""/>
          <p:cNvSpPr txBox="1"/>
          <p:nvPr/>
        </p:nvSpPr>
        <p:spPr>
          <a:xfrm>
            <a:off x="402840" y="1576440"/>
            <a:ext cx="1096920" cy="858240"/>
          </a:xfrm>
          <a:prstGeom prst="rect">
            <a:avLst/>
          </a:prstGeom>
          <a:noFill/>
          <a:ln w="0">
            <a:noFill/>
          </a:ln>
        </p:spPr>
        <p:txBody>
          <a:bodyPr lIns="90000" rIns="90000" tIns="45000" bIns="45000" anchor="t">
            <a:noAutofit/>
          </a:bodyPr>
          <a:p>
            <a:pPr algn="r">
              <a:buNone/>
            </a:pPr>
            <a:r>
              <a:rPr b="0" lang="en-US" sz="1800" spc="-1" strike="noStrike">
                <a:latin typeface="Arial"/>
              </a:rPr>
              <a:t>Normal Vision</a:t>
            </a:r>
            <a:endParaRPr b="0" lang="en-US" sz="1800" spc="-1" strike="noStrike">
              <a:latin typeface="Arial"/>
            </a:endParaRPr>
          </a:p>
          <a:p>
            <a:pPr algn="r">
              <a:buNone/>
            </a:pPr>
            <a:r>
              <a:rPr b="0" lang="en-US" sz="1800" spc="-1" strike="noStrike">
                <a:latin typeface="Arial"/>
              </a:rPr>
              <a:t>---&gt;</a:t>
            </a:r>
            <a:endParaRPr b="0" lang="en-US" sz="1800" spc="-1" strike="noStrike">
              <a:latin typeface="Arial"/>
            </a:endParaRPr>
          </a:p>
        </p:txBody>
      </p:sp>
      <p:sp>
        <p:nvSpPr>
          <p:cNvPr id="80" name=""/>
          <p:cNvSpPr txBox="1"/>
          <p:nvPr/>
        </p:nvSpPr>
        <p:spPr>
          <a:xfrm>
            <a:off x="91080" y="2926080"/>
            <a:ext cx="1371240" cy="1626120"/>
          </a:xfrm>
          <a:prstGeom prst="rect">
            <a:avLst/>
          </a:prstGeom>
          <a:noFill/>
          <a:ln w="0">
            <a:noFill/>
          </a:ln>
        </p:spPr>
        <p:txBody>
          <a:bodyPr lIns="90000" rIns="90000" tIns="45000" bIns="45000" anchor="t">
            <a:noAutofit/>
          </a:bodyPr>
          <a:p>
            <a:pPr algn="r">
              <a:buNone/>
            </a:pPr>
            <a:r>
              <a:rPr b="0" lang="en-US" sz="1800" spc="-1" strike="noStrike">
                <a:latin typeface="Arial"/>
              </a:rPr>
              <a:t>With </a:t>
            </a:r>
            <a:endParaRPr b="0" lang="en-US" sz="1800" spc="-1" strike="noStrike">
              <a:latin typeface="Arial"/>
            </a:endParaRPr>
          </a:p>
          <a:p>
            <a:pPr algn="r">
              <a:buNone/>
            </a:pPr>
            <a:r>
              <a:rPr b="0" lang="en-US" sz="1800" spc="-1" strike="noStrike">
                <a:latin typeface="Arial"/>
              </a:rPr>
              <a:t>Red-Green Colour Blindness</a:t>
            </a:r>
            <a:endParaRPr b="0" lang="en-US" sz="1800" spc="-1" strike="noStrike">
              <a:latin typeface="Arial"/>
            </a:endParaRPr>
          </a:p>
          <a:p>
            <a:pPr algn="r">
              <a:buNone/>
            </a:pPr>
            <a:r>
              <a:rPr b="0" lang="en-US" sz="1800" spc="-1" strike="noStrike">
                <a:latin typeface="Arial"/>
              </a:rPr>
              <a:t>---&gt;</a:t>
            </a:r>
            <a:endParaRPr b="0" lang="en-US" sz="1800" spc="-1" strike="noStrike">
              <a:latin typeface="Arial"/>
            </a:endParaRPr>
          </a:p>
        </p:txBody>
      </p:sp>
      <p:sp>
        <p:nvSpPr>
          <p:cNvPr id="81" name=""/>
          <p:cNvSpPr txBox="1"/>
          <p:nvPr/>
        </p:nvSpPr>
        <p:spPr>
          <a:xfrm>
            <a:off x="5850000" y="3081240"/>
            <a:ext cx="3016440" cy="299160"/>
          </a:xfrm>
          <a:prstGeom prst="rect">
            <a:avLst/>
          </a:prstGeom>
          <a:noFill/>
          <a:ln w="0">
            <a:noFill/>
          </a:ln>
        </p:spPr>
        <p:txBody>
          <a:bodyPr lIns="90000" rIns="90000" tIns="45000" bIns="45000" anchor="t">
            <a:noAutofit/>
          </a:bodyPr>
          <a:p>
            <a:r>
              <a:rPr b="0" lang="en-US" sz="1500" spc="-1" strike="noStrike">
                <a:latin typeface="Berlin Sans FB"/>
              </a:rPr>
              <a:t>(Red-Green colour blindness)</a:t>
            </a:r>
            <a:endParaRPr b="0" lang="en-US" sz="1500" spc="-1" strike="noStrike">
              <a:latin typeface="Arial"/>
            </a:endParaRPr>
          </a:p>
        </p:txBody>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82" name="" descr=""/>
          <p:cNvPicPr/>
          <p:nvPr/>
        </p:nvPicPr>
        <p:blipFill>
          <a:blip r:embed="rId1"/>
          <a:stretch/>
        </p:blipFill>
        <p:spPr>
          <a:xfrm>
            <a:off x="4387680" y="640440"/>
            <a:ext cx="5657760" cy="5659920"/>
          </a:xfrm>
          <a:prstGeom prst="rect">
            <a:avLst/>
          </a:prstGeom>
          <a:ln w="0">
            <a:noFill/>
          </a:ln>
        </p:spPr>
      </p:pic>
      <p:pic>
        <p:nvPicPr>
          <p:cNvPr id="83" name="" descr=""/>
          <p:cNvPicPr/>
          <p:nvPr/>
        </p:nvPicPr>
        <p:blipFill>
          <a:blip r:embed="rId2"/>
          <a:stretch/>
        </p:blipFill>
        <p:spPr>
          <a:xfrm>
            <a:off x="175320" y="965160"/>
            <a:ext cx="5179320" cy="3886200"/>
          </a:xfrm>
          <a:prstGeom prst="rect">
            <a:avLst/>
          </a:prstGeom>
          <a:ln w="0">
            <a:noFill/>
          </a:ln>
        </p:spPr>
      </p:pic>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84" name="" descr=""/>
          <p:cNvPicPr/>
          <p:nvPr/>
        </p:nvPicPr>
        <p:blipFill>
          <a:blip r:embed="rId1"/>
          <a:stretch/>
        </p:blipFill>
        <p:spPr>
          <a:xfrm>
            <a:off x="2556360" y="647640"/>
            <a:ext cx="5008320" cy="4962600"/>
          </a:xfrm>
          <a:prstGeom prst="rect">
            <a:avLst/>
          </a:prstGeom>
          <a:ln w="0">
            <a:noFill/>
          </a:ln>
        </p:spPr>
      </p:pic>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85" name="" descr=""/>
          <p:cNvPicPr/>
          <p:nvPr/>
        </p:nvPicPr>
        <p:blipFill>
          <a:blip r:embed="rId1"/>
          <a:stretch/>
        </p:blipFill>
        <p:spPr>
          <a:xfrm>
            <a:off x="2559240" y="649080"/>
            <a:ext cx="5008320" cy="4962600"/>
          </a:xfrm>
          <a:prstGeom prst="rect">
            <a:avLst/>
          </a:prstGeom>
          <a:ln w="0">
            <a:noFill/>
          </a:ln>
        </p:spPr>
      </p:pic>
      <p:sp>
        <p:nvSpPr>
          <p:cNvPr id="86" name=""/>
          <p:cNvSpPr txBox="1"/>
          <p:nvPr/>
        </p:nvSpPr>
        <p:spPr>
          <a:xfrm>
            <a:off x="3533400" y="2666520"/>
            <a:ext cx="3009960" cy="1114200"/>
          </a:xfrm>
          <a:prstGeom prst="rect">
            <a:avLst/>
          </a:prstGeom>
          <a:noFill/>
          <a:ln w="0">
            <a:noFill/>
          </a:ln>
        </p:spPr>
        <p:txBody>
          <a:bodyPr lIns="90000" rIns="90000" tIns="45000" bIns="45000" anchor="t">
            <a:noAutofit/>
          </a:bodyPr>
          <a:p>
            <a:pPr algn="ctr">
              <a:buNone/>
            </a:pPr>
            <a:r>
              <a:rPr b="1" lang="en-US" sz="1800" spc="-1" strike="noStrike">
                <a:latin typeface="Arial"/>
              </a:rPr>
              <a:t>The same picture, but with a visual barrier to separate them</a:t>
            </a:r>
            <a:endParaRPr b="0" lang="en-US" sz="1800" spc="-1" strike="noStrike">
              <a:latin typeface="Arial"/>
            </a:endParaRPr>
          </a:p>
        </p:txBody>
      </p:sp>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87" name="" descr=""/>
          <p:cNvPicPr/>
          <p:nvPr/>
        </p:nvPicPr>
        <p:blipFill>
          <a:blip r:embed="rId1"/>
          <a:stretch/>
        </p:blipFill>
        <p:spPr>
          <a:xfrm>
            <a:off x="1911600" y="14760"/>
            <a:ext cx="6297480" cy="6300000"/>
          </a:xfrm>
          <a:prstGeom prst="rect">
            <a:avLst/>
          </a:prstGeom>
          <a:ln w="0">
            <a:noFill/>
          </a:ln>
        </p:spPr>
      </p:pic>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88" name="" descr=""/>
          <p:cNvPicPr/>
          <p:nvPr/>
        </p:nvPicPr>
        <p:blipFill>
          <a:blip r:embed="rId1"/>
          <a:stretch/>
        </p:blipFill>
        <p:spPr>
          <a:xfrm>
            <a:off x="2065680" y="14760"/>
            <a:ext cx="5989680" cy="6300000"/>
          </a:xfrm>
          <a:prstGeom prst="rect">
            <a:avLst/>
          </a:prstGeom>
          <a:ln w="0">
            <a:noFill/>
          </a:ln>
        </p:spPr>
      </p:pic>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89" name="" descr=""/>
          <p:cNvPicPr/>
          <p:nvPr/>
        </p:nvPicPr>
        <p:blipFill>
          <a:blip r:embed="rId1"/>
          <a:stretch/>
        </p:blipFill>
        <p:spPr>
          <a:xfrm>
            <a:off x="-144720" y="402480"/>
            <a:ext cx="8252280" cy="5524560"/>
          </a:xfrm>
          <a:prstGeom prst="rect">
            <a:avLst/>
          </a:prstGeom>
          <a:ln w="0">
            <a:noFill/>
          </a:ln>
        </p:spPr>
      </p:pic>
      <p:sp>
        <p:nvSpPr>
          <p:cNvPr id="90" name=""/>
          <p:cNvSpPr txBox="1"/>
          <p:nvPr/>
        </p:nvSpPr>
        <p:spPr>
          <a:xfrm>
            <a:off x="7038360" y="1357200"/>
            <a:ext cx="2742480" cy="2112120"/>
          </a:xfrm>
          <a:prstGeom prst="rect">
            <a:avLst/>
          </a:prstGeom>
          <a:noFill/>
          <a:ln w="0">
            <a:noFill/>
          </a:ln>
        </p:spPr>
        <p:txBody>
          <a:bodyPr lIns="90000" rIns="90000" tIns="45000" bIns="45000" anchor="t">
            <a:noAutofit/>
          </a:bodyPr>
          <a:p>
            <a:r>
              <a:rPr b="0" lang="en-US" sz="2400" spc="-1" strike="noStrike">
                <a:latin typeface="Times New Roman"/>
              </a:rPr>
              <a:t>Compare the size of these two characters.</a:t>
            </a:r>
            <a:endParaRPr b="0" lang="en-US" sz="2400" spc="-1" strike="noStrike">
              <a:latin typeface="Arial"/>
            </a:endParaRPr>
          </a:p>
          <a:p>
            <a:endParaRPr b="0" lang="en-US" sz="2400" spc="-1" strike="noStrike">
              <a:latin typeface="Arial"/>
            </a:endParaRPr>
          </a:p>
          <a:p>
            <a:r>
              <a:rPr b="0" lang="en-US" sz="2400" spc="-1" strike="noStrike">
                <a:latin typeface="Times New Roman"/>
              </a:rPr>
              <a:t>Which one looks bigger?</a:t>
            </a:r>
            <a:endParaRPr b="0" lang="en-US" sz="2400" spc="-1" strike="noStrike">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sp>
        <p:nvSpPr>
          <p:cNvPr id="41" name=""/>
          <p:cNvSpPr txBox="1"/>
          <p:nvPr/>
        </p:nvSpPr>
        <p:spPr>
          <a:xfrm>
            <a:off x="731160" y="609480"/>
            <a:ext cx="8775360" cy="488160"/>
          </a:xfrm>
          <a:prstGeom prst="rect">
            <a:avLst/>
          </a:prstGeom>
          <a:noFill/>
          <a:ln w="0">
            <a:noFill/>
          </a:ln>
        </p:spPr>
        <p:txBody>
          <a:bodyPr lIns="90000" rIns="90000" tIns="45000" bIns="45000" anchor="t">
            <a:noAutofit/>
          </a:bodyPr>
          <a:p>
            <a:r>
              <a:rPr b="0" lang="en-US" sz="2800" spc="-1" strike="noStrike">
                <a:solidFill>
                  <a:srgbClr val="2a6099"/>
                </a:solidFill>
                <a:latin typeface="Arial"/>
                <a:ea typeface="Arial"/>
              </a:rPr>
              <a:t>►</a:t>
            </a:r>
            <a:r>
              <a:rPr b="0" lang="en-US" sz="2800" spc="-1" strike="noStrike">
                <a:solidFill>
                  <a:srgbClr val="2a6099"/>
                </a:solidFill>
                <a:latin typeface="Arial"/>
                <a:ea typeface="Arial"/>
              </a:rPr>
              <a:t> </a:t>
            </a:r>
            <a:r>
              <a:rPr b="0" lang="en-US" sz="2800" spc="-1" strike="noStrike">
                <a:solidFill>
                  <a:srgbClr val="2a6099"/>
                </a:solidFill>
                <a:latin typeface="Times New Roman"/>
                <a:ea typeface="Arial"/>
              </a:rPr>
              <a:t>What is Reality?</a:t>
            </a:r>
            <a:endParaRPr b="0" lang="en-US" sz="2800" spc="-1" strike="noStrike">
              <a:latin typeface="Arial"/>
            </a:endParaRPr>
          </a:p>
        </p:txBody>
      </p:sp>
      <p:sp>
        <p:nvSpPr>
          <p:cNvPr id="42" name=""/>
          <p:cNvSpPr txBox="1"/>
          <p:nvPr/>
        </p:nvSpPr>
        <p:spPr>
          <a:xfrm>
            <a:off x="1005120" y="1737360"/>
            <a:ext cx="8501400" cy="579240"/>
          </a:xfrm>
          <a:prstGeom prst="rect">
            <a:avLst/>
          </a:prstGeom>
          <a:noFill/>
          <a:ln w="0">
            <a:noFill/>
          </a:ln>
        </p:spPr>
        <p:txBody>
          <a:bodyPr lIns="90000" rIns="90000" tIns="45000" bIns="45000" anchor="t">
            <a:noAutofit/>
          </a:bodyPr>
          <a:p>
            <a:r>
              <a:rPr b="0" lang="en-US" sz="2800" spc="-1" strike="noStrike">
                <a:solidFill>
                  <a:srgbClr val="800080"/>
                </a:solidFill>
                <a:latin typeface="Arial"/>
                <a:ea typeface="Arial"/>
              </a:rPr>
              <a:t>►</a:t>
            </a:r>
            <a:r>
              <a:rPr b="0" lang="en-US" sz="2800" spc="-1" strike="noStrike">
                <a:solidFill>
                  <a:srgbClr val="800080"/>
                </a:solidFill>
                <a:latin typeface="Arial"/>
                <a:ea typeface="Arial"/>
              </a:rPr>
              <a:t> </a:t>
            </a:r>
            <a:r>
              <a:rPr b="0" lang="en-US" sz="2800" spc="-1" strike="noStrike">
                <a:solidFill>
                  <a:srgbClr val="800080"/>
                </a:solidFill>
                <a:latin typeface="Times New Roman"/>
                <a:ea typeface="Arial"/>
              </a:rPr>
              <a:t>How do you decide what is real and what is not real?</a:t>
            </a:r>
            <a:endParaRPr b="0" lang="en-US" sz="2800" spc="-1" strike="noStrike">
              <a:latin typeface="Arial"/>
            </a:endParaRPr>
          </a:p>
        </p:txBody>
      </p:sp>
      <p:sp>
        <p:nvSpPr>
          <p:cNvPr id="43" name=""/>
          <p:cNvSpPr txBox="1"/>
          <p:nvPr/>
        </p:nvSpPr>
        <p:spPr>
          <a:xfrm>
            <a:off x="1401120" y="2899440"/>
            <a:ext cx="7587000" cy="483840"/>
          </a:xfrm>
          <a:prstGeom prst="rect">
            <a:avLst/>
          </a:prstGeom>
          <a:noFill/>
          <a:ln w="0">
            <a:noFill/>
          </a:ln>
        </p:spPr>
        <p:txBody>
          <a:bodyPr lIns="90000" rIns="90000" tIns="45000" bIns="45000" anchor="t">
            <a:noAutofit/>
          </a:bodyPr>
          <a:p>
            <a:r>
              <a:rPr b="0" lang="en-US" sz="2800" spc="-1" strike="noStrike">
                <a:solidFill>
                  <a:srgbClr val="bf0041"/>
                </a:solidFill>
                <a:latin typeface="Times New Roman"/>
                <a:ea typeface="Times New Roman"/>
              </a:rPr>
              <a:t>►</a:t>
            </a:r>
            <a:r>
              <a:rPr b="0" lang="en-US" sz="2800" spc="-1" strike="noStrike">
                <a:solidFill>
                  <a:srgbClr val="bf0041"/>
                </a:solidFill>
                <a:latin typeface="Times New Roman"/>
                <a:ea typeface="Times New Roman"/>
              </a:rPr>
              <a:t> </a:t>
            </a:r>
            <a:r>
              <a:rPr b="0" lang="en-US" sz="2800" spc="-1" strike="noStrike">
                <a:solidFill>
                  <a:srgbClr val="bf0041"/>
                </a:solidFill>
                <a:latin typeface="Times New Roman"/>
                <a:ea typeface="Times New Roman"/>
              </a:rPr>
              <a:t>Is Reality absolute or personal?</a:t>
            </a:r>
            <a:endParaRPr b="0" lang="en-US" sz="2800" spc="-1" strike="noStrike">
              <a:latin typeface="Times New Roman"/>
            </a:endParaRPr>
          </a:p>
        </p:txBody>
      </p:sp>
      <p:pic>
        <p:nvPicPr>
          <p:cNvPr id="44" name="" descr=""/>
          <p:cNvPicPr/>
          <p:nvPr/>
        </p:nvPicPr>
        <p:blipFill>
          <a:blip r:embed="rId1"/>
          <a:stretch/>
        </p:blipFill>
        <p:spPr>
          <a:xfrm>
            <a:off x="3839040" y="3383280"/>
            <a:ext cx="2833560" cy="2834640"/>
          </a:xfrm>
          <a:prstGeom prst="rect">
            <a:avLst/>
          </a:prstGeom>
          <a:ln w="0">
            <a:noFill/>
          </a:ln>
        </p:spPr>
      </p:pic>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91" name="" descr=""/>
          <p:cNvPicPr/>
          <p:nvPr/>
        </p:nvPicPr>
        <p:blipFill>
          <a:blip r:embed="rId1"/>
          <a:stretch/>
        </p:blipFill>
        <p:spPr>
          <a:xfrm>
            <a:off x="2056680" y="457200"/>
            <a:ext cx="4227480" cy="5410080"/>
          </a:xfrm>
          <a:prstGeom prst="rect">
            <a:avLst/>
          </a:prstGeom>
          <a:ln w="0">
            <a:noFill/>
          </a:ln>
        </p:spPr>
      </p:pic>
      <p:sp>
        <p:nvSpPr>
          <p:cNvPr id="92" name=""/>
          <p:cNvSpPr txBox="1"/>
          <p:nvPr/>
        </p:nvSpPr>
        <p:spPr>
          <a:xfrm>
            <a:off x="7038360" y="1357200"/>
            <a:ext cx="2742480" cy="2449080"/>
          </a:xfrm>
          <a:prstGeom prst="rect">
            <a:avLst/>
          </a:prstGeom>
          <a:noFill/>
          <a:ln w="0">
            <a:noFill/>
          </a:ln>
        </p:spPr>
        <p:txBody>
          <a:bodyPr lIns="90000" rIns="90000" tIns="45000" bIns="45000" anchor="t">
            <a:noAutofit/>
          </a:bodyPr>
          <a:p>
            <a:r>
              <a:rPr b="0" lang="en-US" sz="2400" spc="-1" strike="noStrike">
                <a:latin typeface="Times New Roman"/>
              </a:rPr>
              <a:t>Compare the size of these two characters.</a:t>
            </a:r>
            <a:endParaRPr b="0" lang="en-US" sz="2400" spc="-1" strike="noStrike">
              <a:latin typeface="Arial"/>
            </a:endParaRPr>
          </a:p>
          <a:p>
            <a:endParaRPr b="0" lang="en-US" sz="2400" spc="-1" strike="noStrike">
              <a:latin typeface="Arial"/>
            </a:endParaRPr>
          </a:p>
          <a:p>
            <a:r>
              <a:rPr b="0" lang="en-US" sz="2400" spc="-1" strike="noStrike">
                <a:latin typeface="Times New Roman"/>
              </a:rPr>
              <a:t>Once you remove the surrounding art they are both the same size.</a:t>
            </a:r>
            <a:endParaRPr b="0" lang="en-US" sz="2400" spc="-1" strike="noStrike">
              <a:latin typeface="Arial"/>
            </a:endParaRPr>
          </a:p>
        </p:txBody>
      </p:sp>
      <p:pic>
        <p:nvPicPr>
          <p:cNvPr id="93" name="" descr=""/>
          <p:cNvPicPr/>
          <p:nvPr/>
        </p:nvPicPr>
        <p:blipFill>
          <a:blip r:embed="rId2"/>
          <a:stretch/>
        </p:blipFill>
        <p:spPr>
          <a:xfrm>
            <a:off x="2667240" y="2774160"/>
            <a:ext cx="385200" cy="3388680"/>
          </a:xfrm>
          <a:prstGeom prst="rect">
            <a:avLst/>
          </a:prstGeom>
          <a:ln w="0">
            <a:noFill/>
          </a:ln>
        </p:spPr>
      </p:pic>
      <p:pic>
        <p:nvPicPr>
          <p:cNvPr id="94" name="" descr=""/>
          <p:cNvPicPr/>
          <p:nvPr/>
        </p:nvPicPr>
        <p:blipFill>
          <a:blip r:embed="rId3"/>
          <a:stretch/>
        </p:blipFill>
        <p:spPr>
          <a:xfrm>
            <a:off x="4466880" y="385200"/>
            <a:ext cx="385200" cy="3388680"/>
          </a:xfrm>
          <a:prstGeom prst="rect">
            <a:avLst/>
          </a:prstGeom>
          <a:ln w="0">
            <a:noFill/>
          </a:ln>
        </p:spPr>
      </p:pic>
    </p:spTree>
  </p:cSld>
  <mc:AlternateContent>
    <mc:Choice Requires="p14">
      <p:transition spd="slow" p14:dur="2000"/>
    </mc:Choice>
    <mc:Fallback>
      <p:transition spd="slow"/>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95" name="" descr="">
            <a:hlinkClick r:id="" action="ppaction://media"/>
          </p:cNvPr>
          <p:cNvPicPr/>
          <p:nvPr>
            <a:videoFile r:link="rId1"/>
            <p:extLst>
              <p:ext uri="{DAA4B4D4-6D71-4841-9C94-3DE7FCFB9230}">
                <p14:media r:embed="rId2"/>
              </p:ext>
            </p:extLst>
          </p:nvPr>
        </p:nvPicPr>
        <p:blipFill>
          <a:blip r:embed="rId3"/>
          <a:stretch>
            <a:fillRect/>
          </a:stretch>
        </p:blipFill>
        <p:spPr>
          <a:xfrm>
            <a:off x="-1769400" y="-2278080"/>
            <a:ext cx="13711320" cy="10287360"/>
          </a:xfrm>
          <a:prstGeom prst="rect">
            <a:avLst/>
          </a:prstGeom>
          <a:ln w="0">
            <a:noFill/>
          </a:ln>
        </p:spPr>
      </p:pic>
    </p:spTree>
  </p:cSld>
  <mc:AlternateContent>
    <mc:Choice Requires="p14">
      <p:transition spd="slow" p14:dur="2000"/>
    </mc:Choice>
    <mc:Fallback>
      <p:transition spd="slow"/>
    </mc:Fallback>
  </mc:AlternateContent>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sp>
        <p:nvSpPr>
          <p:cNvPr id="96" name=""/>
          <p:cNvSpPr txBox="1"/>
          <p:nvPr/>
        </p:nvSpPr>
        <p:spPr>
          <a:xfrm>
            <a:off x="365400" y="640080"/>
            <a:ext cx="9324000" cy="849600"/>
          </a:xfrm>
          <a:prstGeom prst="rect">
            <a:avLst/>
          </a:prstGeom>
          <a:noFill/>
          <a:ln w="0">
            <a:noFill/>
          </a:ln>
        </p:spPr>
        <p:txBody>
          <a:bodyPr lIns="90000" rIns="90000" tIns="45000" bIns="45000" anchor="t">
            <a:noAutofit/>
          </a:bodyPr>
          <a:p>
            <a:pPr algn="ctr">
              <a:buNone/>
            </a:pPr>
            <a:r>
              <a:rPr b="0" lang="en-US" sz="5400" spc="-1" strike="noStrike">
                <a:latin typeface="Times New Roman"/>
              </a:rPr>
              <a:t>Factors that Affect “our” Reality</a:t>
            </a:r>
            <a:endParaRPr b="0" lang="en-US" sz="5400" spc="-1" strike="noStrike">
              <a:latin typeface="Times New Roman"/>
            </a:endParaRPr>
          </a:p>
        </p:txBody>
      </p:sp>
      <p:sp>
        <p:nvSpPr>
          <p:cNvPr id="97" name=""/>
          <p:cNvSpPr txBox="1"/>
          <p:nvPr/>
        </p:nvSpPr>
        <p:spPr>
          <a:xfrm>
            <a:off x="914040" y="1809360"/>
            <a:ext cx="8227080" cy="3380760"/>
          </a:xfrm>
          <a:prstGeom prst="rect">
            <a:avLst/>
          </a:prstGeom>
          <a:noFill/>
          <a:ln w="0">
            <a:noFill/>
          </a:ln>
        </p:spPr>
        <p:txBody>
          <a:bodyPr lIns="90000" rIns="90000" tIns="45000" bIns="45000" anchor="t">
            <a:noAutofit/>
          </a:bodyPr>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Sensory Input:</a:t>
            </a:r>
            <a:r>
              <a:rPr b="0" lang="en-US" sz="1800" spc="-1" strike="noStrike">
                <a:latin typeface="Times New Roman"/>
                <a:ea typeface="Times New Roman"/>
              </a:rPr>
              <a:t>  the five senses</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Perspective:</a:t>
            </a:r>
            <a:r>
              <a:rPr b="0" lang="en-US" sz="1800" spc="-1" strike="noStrike">
                <a:latin typeface="Times New Roman"/>
                <a:ea typeface="Times New Roman"/>
              </a:rPr>
              <a:t>  how you see it makes all the difference</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Assumptions:</a:t>
            </a:r>
            <a:r>
              <a:rPr b="0" lang="en-US" sz="1800" spc="-1" strike="noStrike">
                <a:latin typeface="Times New Roman"/>
                <a:ea typeface="Times New Roman"/>
              </a:rPr>
              <a:t>  the brain is too busy to deal with it all</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Expectations:</a:t>
            </a:r>
            <a:r>
              <a:rPr b="0" lang="en-US" sz="1800" spc="-1" strike="noStrike">
                <a:latin typeface="Times New Roman"/>
                <a:ea typeface="Times New Roman"/>
              </a:rPr>
              <a:t>  we see what we want to see</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Context:</a:t>
            </a:r>
            <a:r>
              <a:rPr b="0" lang="en-US" sz="1800" spc="-1" strike="noStrike">
                <a:latin typeface="Times New Roman"/>
                <a:ea typeface="Times New Roman"/>
              </a:rPr>
              <a:t>  location, location, location</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Faith:</a:t>
            </a:r>
            <a:r>
              <a:rPr b="0" lang="en-US" sz="1800" spc="-1" strike="noStrike">
                <a:latin typeface="Times New Roman"/>
                <a:ea typeface="Times New Roman"/>
              </a:rPr>
              <a:t>  not the religious kind</a:t>
            </a:r>
            <a:endParaRPr b="0" lang="en-US" sz="1800" spc="-1" strike="noStrike">
              <a:latin typeface="Times New Roman"/>
            </a:endParaRPr>
          </a:p>
        </p:txBody>
      </p:sp>
      <p:pic>
        <p:nvPicPr>
          <p:cNvPr id="98" name="" descr=""/>
          <p:cNvPicPr/>
          <p:nvPr/>
        </p:nvPicPr>
        <p:blipFill>
          <a:blip r:embed="rId1"/>
          <a:stretch/>
        </p:blipFill>
        <p:spPr>
          <a:xfrm>
            <a:off x="5667120" y="3383280"/>
            <a:ext cx="3747960" cy="2603880"/>
          </a:xfrm>
          <a:prstGeom prst="rect">
            <a:avLst/>
          </a:prstGeom>
          <a:ln w="0">
            <a:noFill/>
          </a:ln>
        </p:spPr>
      </p:pic>
      <p:sp>
        <p:nvSpPr>
          <p:cNvPr id="99" name=""/>
          <p:cNvSpPr txBox="1"/>
          <p:nvPr/>
        </p:nvSpPr>
        <p:spPr>
          <a:xfrm>
            <a:off x="365400" y="2166120"/>
            <a:ext cx="639720" cy="602280"/>
          </a:xfrm>
          <a:prstGeom prst="rect">
            <a:avLst/>
          </a:prstGeom>
          <a:noFill/>
          <a:ln w="0">
            <a:noFill/>
          </a:ln>
        </p:spPr>
        <p:txBody>
          <a:bodyPr lIns="90000" rIns="90000" tIns="45000" bIns="45000" anchor="t">
            <a:noAutofit/>
          </a:bodyPr>
          <a:p>
            <a:r>
              <a:rPr b="0" lang="en-US" sz="3600" spc="-1" strike="noStrike">
                <a:solidFill>
                  <a:srgbClr val="ff0000"/>
                </a:solidFill>
                <a:latin typeface="Arial"/>
                <a:ea typeface="Arial"/>
              </a:rPr>
              <a:t>►</a:t>
            </a:r>
            <a:endParaRPr b="0" lang="en-US" sz="3600" spc="-1" strike="noStrike">
              <a:latin typeface="Arial"/>
            </a:endParaRPr>
          </a:p>
        </p:txBody>
      </p:sp>
    </p:spTree>
  </p:cSld>
  <mc:AlternateContent>
    <mc:Choice Requires="p14">
      <p:transition spd="slow" p14:dur="2000"/>
    </mc:Choice>
    <mc:Fallback>
      <p:transition spd="slow"/>
    </mc:Fallback>
  </mc:AlternateContent>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100" name="" descr=""/>
          <p:cNvPicPr/>
          <p:nvPr/>
        </p:nvPicPr>
        <p:blipFill>
          <a:blip r:embed="rId1"/>
          <a:stretch/>
        </p:blipFill>
        <p:spPr>
          <a:xfrm>
            <a:off x="381960" y="161640"/>
            <a:ext cx="9368280" cy="5818320"/>
          </a:xfrm>
          <a:prstGeom prst="rect">
            <a:avLst/>
          </a:prstGeom>
          <a:ln w="0">
            <a:noFill/>
          </a:ln>
        </p:spPr>
      </p:pic>
    </p:spTree>
  </p:cSld>
  <mc:AlternateContent>
    <mc:Choice Requires="p14">
      <p:transition spd="slow" p14:dur="2000"/>
    </mc:Choice>
    <mc:Fallback>
      <p:transition spd="slow"/>
    </mc:Fallback>
  </mc:AlternateContent>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101" name="" descr=""/>
          <p:cNvPicPr/>
          <p:nvPr/>
        </p:nvPicPr>
        <p:blipFill>
          <a:blip r:embed="rId1"/>
          <a:stretch/>
        </p:blipFill>
        <p:spPr>
          <a:xfrm>
            <a:off x="1250280" y="127800"/>
            <a:ext cx="7518960" cy="6023520"/>
          </a:xfrm>
          <a:prstGeom prst="rect">
            <a:avLst/>
          </a:prstGeom>
          <a:ln w="0">
            <a:noFill/>
          </a:ln>
        </p:spPr>
      </p:pic>
    </p:spTree>
  </p:cSld>
  <mc:AlternateContent>
    <mc:Choice Requires="p14">
      <p:transition spd="slow" p14:dur="2000"/>
    </mc:Choice>
    <mc:Fallback>
      <p:transition spd="slow"/>
    </mc:Fallback>
  </mc:AlternateContent>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102" name="" descr=""/>
          <p:cNvPicPr/>
          <p:nvPr/>
        </p:nvPicPr>
        <p:blipFill>
          <a:blip r:embed="rId1"/>
          <a:stretch/>
        </p:blipFill>
        <p:spPr>
          <a:xfrm>
            <a:off x="1096920" y="252000"/>
            <a:ext cx="7870320" cy="5783400"/>
          </a:xfrm>
          <a:prstGeom prst="rect">
            <a:avLst/>
          </a:prstGeom>
          <a:ln w="0">
            <a:noFill/>
          </a:ln>
        </p:spPr>
      </p:pic>
      <p:sp>
        <p:nvSpPr>
          <p:cNvPr id="103" name=""/>
          <p:cNvSpPr txBox="1"/>
          <p:nvPr/>
        </p:nvSpPr>
        <p:spPr>
          <a:xfrm>
            <a:off x="2010960" y="2723760"/>
            <a:ext cx="6672960" cy="346320"/>
          </a:xfrm>
          <a:prstGeom prst="rect">
            <a:avLst/>
          </a:prstGeom>
          <a:noFill/>
          <a:ln w="0">
            <a:noFill/>
          </a:ln>
        </p:spPr>
        <p:txBody>
          <a:bodyPr lIns="90000" rIns="90000" tIns="45000" bIns="45000" anchor="t">
            <a:noAutofit/>
          </a:bodyPr>
          <a:p>
            <a:r>
              <a:rPr b="1" lang="en-US" sz="1800" spc="-1" strike="noStrike">
                <a:latin typeface="Arial"/>
              </a:rPr>
              <a:t> </a:t>
            </a:r>
            <a:r>
              <a:rPr b="1" lang="en-US" sz="1800" spc="-1" strike="noStrike">
                <a:latin typeface="Arial"/>
              </a:rPr>
              <a:t>Calf</a:t>
            </a:r>
            <a:r>
              <a:rPr b="1" lang="en-US" sz="1800" spc="-1" strike="noStrike">
                <a:latin typeface="Arial"/>
              </a:rPr>
              <a:t>	</a:t>
            </a:r>
            <a:r>
              <a:rPr b="1" lang="en-US" sz="1800" spc="-1" strike="noStrike">
                <a:latin typeface="Arial"/>
              </a:rPr>
              <a:t>	</a:t>
            </a:r>
            <a:r>
              <a:rPr b="1" lang="en-US" sz="1800" spc="-1" strike="noStrike">
                <a:latin typeface="Arial"/>
              </a:rPr>
              <a:t>	</a:t>
            </a:r>
            <a:r>
              <a:rPr b="1" lang="en-US" sz="1800" spc="-1" strike="noStrike">
                <a:latin typeface="Arial"/>
              </a:rPr>
              <a:t>	</a:t>
            </a:r>
            <a:r>
              <a:rPr b="1" lang="en-US" sz="1800" spc="-1" strike="noStrike">
                <a:latin typeface="Arial"/>
              </a:rPr>
              <a:t>  Elephant</a:t>
            </a:r>
            <a:r>
              <a:rPr b="1" lang="en-US" sz="1800" spc="-1" strike="noStrike">
                <a:latin typeface="Arial"/>
              </a:rPr>
              <a:t>	</a:t>
            </a:r>
            <a:r>
              <a:rPr b="1" lang="en-US" sz="1800" spc="-1" strike="noStrike">
                <a:latin typeface="Arial"/>
              </a:rPr>
              <a:t>	</a:t>
            </a:r>
            <a:r>
              <a:rPr b="1" lang="en-US" sz="1800" spc="-1" strike="noStrike">
                <a:latin typeface="Arial"/>
              </a:rPr>
              <a:t>	</a:t>
            </a:r>
            <a:r>
              <a:rPr b="1" lang="en-US" sz="1800" spc="-1" strike="noStrike">
                <a:latin typeface="Arial"/>
              </a:rPr>
              <a:t>	</a:t>
            </a:r>
            <a:r>
              <a:rPr b="1" lang="en-US" sz="1800" spc="-1" strike="noStrike">
                <a:latin typeface="Arial"/>
              </a:rPr>
              <a:t>  Giraffe</a:t>
            </a:r>
            <a:endParaRPr b="0" lang="en-US" sz="1800" spc="-1" strike="noStrike">
              <a:latin typeface="Arial"/>
            </a:endParaRPr>
          </a:p>
        </p:txBody>
      </p:sp>
      <p:sp>
        <p:nvSpPr>
          <p:cNvPr id="104" name=""/>
          <p:cNvSpPr txBox="1"/>
          <p:nvPr/>
        </p:nvSpPr>
        <p:spPr>
          <a:xfrm>
            <a:off x="2010960" y="5613840"/>
            <a:ext cx="6581520" cy="346320"/>
          </a:xfrm>
          <a:prstGeom prst="rect">
            <a:avLst/>
          </a:prstGeom>
          <a:noFill/>
          <a:ln w="0">
            <a:noFill/>
          </a:ln>
        </p:spPr>
        <p:txBody>
          <a:bodyPr lIns="90000" rIns="90000" tIns="45000" bIns="45000" anchor="t">
            <a:noAutofit/>
          </a:bodyPr>
          <a:p>
            <a:r>
              <a:rPr b="1" lang="en-US" sz="1800" spc="-1" strike="noStrike">
                <a:latin typeface="Arial"/>
              </a:rPr>
              <a:t>Seal</a:t>
            </a:r>
            <a:r>
              <a:rPr b="1" lang="en-US" sz="1800" spc="-1" strike="noStrike">
                <a:latin typeface="Arial"/>
              </a:rPr>
              <a:t>	</a:t>
            </a:r>
            <a:r>
              <a:rPr b="1" lang="en-US" sz="1800" spc="-1" strike="noStrike">
                <a:latin typeface="Arial"/>
              </a:rPr>
              <a:t>	</a:t>
            </a:r>
            <a:r>
              <a:rPr b="1" lang="en-US" sz="1800" spc="-1" strike="noStrike">
                <a:latin typeface="Arial"/>
              </a:rPr>
              <a:t>	</a:t>
            </a:r>
            <a:r>
              <a:rPr b="1" lang="en-US" sz="1800" spc="-1" strike="noStrike">
                <a:latin typeface="Arial"/>
              </a:rPr>
              <a:t>	</a:t>
            </a:r>
            <a:r>
              <a:rPr b="1" lang="en-US" sz="1800" spc="-1" strike="noStrike">
                <a:latin typeface="Arial"/>
              </a:rPr>
              <a:t>    Swan</a:t>
            </a:r>
            <a:r>
              <a:rPr b="1" lang="en-US" sz="1800" spc="-1" strike="noStrike">
                <a:latin typeface="Arial"/>
              </a:rPr>
              <a:t>	</a:t>
            </a:r>
            <a:r>
              <a:rPr b="1" lang="en-US" sz="1800" spc="-1" strike="noStrike">
                <a:latin typeface="Arial"/>
              </a:rPr>
              <a:t>	</a:t>
            </a:r>
            <a:r>
              <a:rPr b="1" lang="en-US" sz="1800" spc="-1" strike="noStrike">
                <a:latin typeface="Arial"/>
              </a:rPr>
              <a:t>	</a:t>
            </a:r>
            <a:r>
              <a:rPr b="1" lang="en-US" sz="1800" spc="-1" strike="noStrike">
                <a:latin typeface="Arial"/>
              </a:rPr>
              <a:t>	</a:t>
            </a:r>
            <a:r>
              <a:rPr b="1" lang="en-US" sz="1800" spc="-1" strike="noStrike">
                <a:latin typeface="Arial"/>
              </a:rPr>
              <a:t>	</a:t>
            </a:r>
            <a:r>
              <a:rPr b="1" lang="en-US" sz="1800" spc="-1" strike="noStrike">
                <a:latin typeface="Arial"/>
              </a:rPr>
              <a:t> Penguin</a:t>
            </a:r>
            <a:endParaRPr b="0" lang="en-US" sz="1800" spc="-1" strike="noStrike">
              <a:latin typeface="Arial"/>
            </a:endParaRPr>
          </a:p>
        </p:txBody>
      </p:sp>
    </p:spTree>
  </p:cSld>
  <mc:AlternateContent>
    <mc:Choice Requires="p14">
      <p:transition spd="slow" p14:dur="2000"/>
    </mc:Choice>
    <mc:Fallback>
      <p:transition spd="slow"/>
    </mc:Fallback>
  </mc:AlternateContent>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sp>
        <p:nvSpPr>
          <p:cNvPr id="105" name=""/>
          <p:cNvSpPr txBox="1"/>
          <p:nvPr/>
        </p:nvSpPr>
        <p:spPr>
          <a:xfrm>
            <a:off x="365400" y="640080"/>
            <a:ext cx="9324000" cy="849600"/>
          </a:xfrm>
          <a:prstGeom prst="rect">
            <a:avLst/>
          </a:prstGeom>
          <a:noFill/>
          <a:ln w="0">
            <a:noFill/>
          </a:ln>
        </p:spPr>
        <p:txBody>
          <a:bodyPr lIns="90000" rIns="90000" tIns="45000" bIns="45000" anchor="t">
            <a:noAutofit/>
          </a:bodyPr>
          <a:p>
            <a:pPr algn="ctr">
              <a:buNone/>
            </a:pPr>
            <a:r>
              <a:rPr b="0" lang="en-US" sz="5400" spc="-1" strike="noStrike">
                <a:latin typeface="Times New Roman"/>
              </a:rPr>
              <a:t>Factors that Affect “our” Reality</a:t>
            </a:r>
            <a:endParaRPr b="0" lang="en-US" sz="5400" spc="-1" strike="noStrike">
              <a:latin typeface="Times New Roman"/>
            </a:endParaRPr>
          </a:p>
        </p:txBody>
      </p:sp>
      <p:sp>
        <p:nvSpPr>
          <p:cNvPr id="106" name=""/>
          <p:cNvSpPr txBox="1"/>
          <p:nvPr/>
        </p:nvSpPr>
        <p:spPr>
          <a:xfrm>
            <a:off x="914040" y="1809360"/>
            <a:ext cx="8227080" cy="3380760"/>
          </a:xfrm>
          <a:prstGeom prst="rect">
            <a:avLst/>
          </a:prstGeom>
          <a:noFill/>
          <a:ln w="0">
            <a:noFill/>
          </a:ln>
        </p:spPr>
        <p:txBody>
          <a:bodyPr lIns="90000" rIns="90000" tIns="45000" bIns="45000" anchor="t">
            <a:noAutofit/>
          </a:bodyPr>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Sensory Input:</a:t>
            </a:r>
            <a:r>
              <a:rPr b="0" lang="en-US" sz="1800" spc="-1" strike="noStrike">
                <a:latin typeface="Times New Roman"/>
                <a:ea typeface="Times New Roman"/>
              </a:rPr>
              <a:t>  the five senses</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Perspective:</a:t>
            </a:r>
            <a:r>
              <a:rPr b="0" lang="en-US" sz="1800" spc="-1" strike="noStrike">
                <a:latin typeface="Times New Roman"/>
                <a:ea typeface="Times New Roman"/>
              </a:rPr>
              <a:t>  how you see it makes all the difference</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Assumptions:</a:t>
            </a:r>
            <a:r>
              <a:rPr b="0" lang="en-US" sz="1800" spc="-1" strike="noStrike">
                <a:latin typeface="Times New Roman"/>
                <a:ea typeface="Times New Roman"/>
              </a:rPr>
              <a:t>  the brain is too busy to deal with it all</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Expectations:</a:t>
            </a:r>
            <a:r>
              <a:rPr b="0" lang="en-US" sz="1800" spc="-1" strike="noStrike">
                <a:latin typeface="Times New Roman"/>
                <a:ea typeface="Times New Roman"/>
              </a:rPr>
              <a:t>  we see what we want to see</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Context:</a:t>
            </a:r>
            <a:r>
              <a:rPr b="0" lang="en-US" sz="1800" spc="-1" strike="noStrike">
                <a:latin typeface="Times New Roman"/>
                <a:ea typeface="Times New Roman"/>
              </a:rPr>
              <a:t>  location, location, location</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Faith:</a:t>
            </a:r>
            <a:r>
              <a:rPr b="0" lang="en-US" sz="1800" spc="-1" strike="noStrike">
                <a:latin typeface="Times New Roman"/>
                <a:ea typeface="Times New Roman"/>
              </a:rPr>
              <a:t>  not the religious kind</a:t>
            </a:r>
            <a:endParaRPr b="0" lang="en-US" sz="1800" spc="-1" strike="noStrike">
              <a:latin typeface="Times New Roman"/>
            </a:endParaRPr>
          </a:p>
        </p:txBody>
      </p:sp>
      <p:pic>
        <p:nvPicPr>
          <p:cNvPr id="107" name="" descr=""/>
          <p:cNvPicPr/>
          <p:nvPr/>
        </p:nvPicPr>
        <p:blipFill>
          <a:blip r:embed="rId1"/>
          <a:stretch/>
        </p:blipFill>
        <p:spPr>
          <a:xfrm>
            <a:off x="5667120" y="3383280"/>
            <a:ext cx="3747960" cy="2603880"/>
          </a:xfrm>
          <a:prstGeom prst="rect">
            <a:avLst/>
          </a:prstGeom>
          <a:ln w="0">
            <a:noFill/>
          </a:ln>
        </p:spPr>
      </p:pic>
      <p:sp>
        <p:nvSpPr>
          <p:cNvPr id="108" name=""/>
          <p:cNvSpPr txBox="1"/>
          <p:nvPr/>
        </p:nvSpPr>
        <p:spPr>
          <a:xfrm>
            <a:off x="365400" y="2670120"/>
            <a:ext cx="639720" cy="602280"/>
          </a:xfrm>
          <a:prstGeom prst="rect">
            <a:avLst/>
          </a:prstGeom>
          <a:noFill/>
          <a:ln w="0">
            <a:noFill/>
          </a:ln>
        </p:spPr>
        <p:txBody>
          <a:bodyPr lIns="90000" rIns="90000" tIns="45000" bIns="45000" anchor="t">
            <a:noAutofit/>
          </a:bodyPr>
          <a:p>
            <a:r>
              <a:rPr b="0" lang="en-US" sz="3600" spc="-1" strike="noStrike">
                <a:solidFill>
                  <a:srgbClr val="ff0000"/>
                </a:solidFill>
                <a:latin typeface="Arial"/>
                <a:ea typeface="Arial"/>
              </a:rPr>
              <a:t>►</a:t>
            </a:r>
            <a:endParaRPr b="0" lang="en-US" sz="3600" spc="-1" strike="noStrike">
              <a:latin typeface="Arial"/>
            </a:endParaRPr>
          </a:p>
        </p:txBody>
      </p:sp>
    </p:spTree>
  </p:cSld>
  <mc:AlternateContent>
    <mc:Choice Requires="p14">
      <p:transition spd="slow" p14:dur="2000"/>
    </mc:Choice>
    <mc:Fallback>
      <p:transition spd="slow"/>
    </mc:Fallback>
  </mc:AlternateContent>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109" name="" descr=""/>
          <p:cNvPicPr/>
          <p:nvPr/>
        </p:nvPicPr>
        <p:blipFill>
          <a:blip r:embed="rId1"/>
          <a:stretch/>
        </p:blipFill>
        <p:spPr>
          <a:xfrm>
            <a:off x="914040" y="1737360"/>
            <a:ext cx="3382200" cy="3738600"/>
          </a:xfrm>
          <a:prstGeom prst="rect">
            <a:avLst/>
          </a:prstGeom>
          <a:ln w="0">
            <a:noFill/>
          </a:ln>
        </p:spPr>
      </p:pic>
      <p:pic>
        <p:nvPicPr>
          <p:cNvPr id="110" name="" descr=""/>
          <p:cNvPicPr/>
          <p:nvPr/>
        </p:nvPicPr>
        <p:blipFill>
          <a:blip r:embed="rId2"/>
          <a:stretch/>
        </p:blipFill>
        <p:spPr>
          <a:xfrm>
            <a:off x="5220720" y="1554480"/>
            <a:ext cx="4102920" cy="3566520"/>
          </a:xfrm>
          <a:prstGeom prst="rect">
            <a:avLst/>
          </a:prstGeom>
          <a:ln w="0">
            <a:noFill/>
          </a:ln>
        </p:spPr>
      </p:pic>
      <p:sp>
        <p:nvSpPr>
          <p:cNvPr id="111" name=""/>
          <p:cNvSpPr txBox="1"/>
          <p:nvPr/>
        </p:nvSpPr>
        <p:spPr>
          <a:xfrm>
            <a:off x="182520" y="581760"/>
            <a:ext cx="9689400" cy="764280"/>
          </a:xfrm>
          <a:prstGeom prst="rect">
            <a:avLst/>
          </a:prstGeom>
          <a:noFill/>
          <a:ln w="0">
            <a:noFill/>
          </a:ln>
        </p:spPr>
        <p:txBody>
          <a:bodyPr lIns="90000" rIns="90000" tIns="45000" bIns="45000" anchor="t">
            <a:noAutofit/>
          </a:bodyPr>
          <a:p>
            <a:pPr algn="ctr">
              <a:buNone/>
            </a:pPr>
            <a:r>
              <a:rPr b="1" lang="en-US" sz="2300" spc="-1" strike="noStrike">
                <a:latin typeface="Times New Roman"/>
              </a:rPr>
              <a:t>We can easily recognize common objects even with only partial information because the brain uses past experience to fill in the missing parts.</a:t>
            </a:r>
            <a:endParaRPr b="0" lang="en-US" sz="2300" spc="-1" strike="noStrike">
              <a:latin typeface="Arial"/>
            </a:endParaRPr>
          </a:p>
        </p:txBody>
      </p:sp>
      <p:sp>
        <p:nvSpPr>
          <p:cNvPr id="112" name=""/>
          <p:cNvSpPr txBox="1"/>
          <p:nvPr/>
        </p:nvSpPr>
        <p:spPr>
          <a:xfrm>
            <a:off x="639720" y="5486400"/>
            <a:ext cx="2102400" cy="343440"/>
          </a:xfrm>
          <a:prstGeom prst="rect">
            <a:avLst/>
          </a:prstGeom>
          <a:noFill/>
          <a:ln w="0">
            <a:noFill/>
          </a:ln>
        </p:spPr>
        <p:txBody>
          <a:bodyPr lIns="90000" rIns="90000" tIns="45000" bIns="45000" anchor="t">
            <a:noAutofit/>
          </a:bodyPr>
          <a:p>
            <a:pPr algn="ctr">
              <a:buNone/>
            </a:pPr>
            <a:r>
              <a:rPr b="1" lang="en-US" sz="1800" spc="-1" strike="noStrike">
                <a:latin typeface="Times New Roman"/>
              </a:rPr>
              <a:t>$20 bill</a:t>
            </a:r>
            <a:endParaRPr b="0" lang="en-US" sz="1800" spc="-1" strike="noStrike">
              <a:latin typeface="Arial"/>
            </a:endParaRPr>
          </a:p>
        </p:txBody>
      </p:sp>
      <p:sp>
        <p:nvSpPr>
          <p:cNvPr id="113" name=""/>
          <p:cNvSpPr txBox="1"/>
          <p:nvPr/>
        </p:nvSpPr>
        <p:spPr>
          <a:xfrm>
            <a:off x="6215760" y="5120640"/>
            <a:ext cx="2651040" cy="343440"/>
          </a:xfrm>
          <a:prstGeom prst="rect">
            <a:avLst/>
          </a:prstGeom>
          <a:noFill/>
          <a:ln w="0">
            <a:noFill/>
          </a:ln>
        </p:spPr>
        <p:txBody>
          <a:bodyPr lIns="90000" rIns="90000" tIns="45000" bIns="45000" anchor="t">
            <a:noAutofit/>
          </a:bodyPr>
          <a:p>
            <a:pPr algn="ctr">
              <a:buNone/>
            </a:pPr>
            <a:r>
              <a:rPr b="1" lang="en-US" sz="1800" spc="-1" strike="noStrike">
                <a:latin typeface="Times New Roman"/>
              </a:rPr>
              <a:t>Comb</a:t>
            </a:r>
            <a:endParaRPr b="0" lang="en-US" sz="1800" spc="-1" strike="noStrike">
              <a:latin typeface="Arial"/>
            </a:endParaRPr>
          </a:p>
        </p:txBody>
      </p:sp>
    </p:spTree>
  </p:cSld>
  <mc:AlternateContent>
    <mc:Choice Requires="p14">
      <p:transition spd="slow" p14:dur="2000"/>
    </mc:Choice>
    <mc:Fallback>
      <p:transition spd="slow"/>
    </mc:Fallback>
  </mc:AlternateContent>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114" name="" descr=""/>
          <p:cNvPicPr/>
          <p:nvPr/>
        </p:nvPicPr>
        <p:blipFill>
          <a:blip r:embed="rId1"/>
          <a:stretch/>
        </p:blipFill>
        <p:spPr>
          <a:xfrm>
            <a:off x="1273680" y="457200"/>
            <a:ext cx="7592760" cy="5429520"/>
          </a:xfrm>
          <a:prstGeom prst="rect">
            <a:avLst/>
          </a:prstGeom>
          <a:ln w="0">
            <a:noFill/>
          </a:ln>
        </p:spPr>
      </p:pic>
    </p:spTree>
  </p:cSld>
  <mc:AlternateContent>
    <mc:Choice Requires="p14">
      <p:transition spd="slow" p14:dur="2000"/>
    </mc:Choice>
    <mc:Fallback>
      <p:transition spd="slow"/>
    </mc:Fallback>
  </mc:AlternateContent>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115" name="" descr=""/>
          <p:cNvPicPr/>
          <p:nvPr/>
        </p:nvPicPr>
        <p:blipFill>
          <a:blip r:embed="rId1"/>
          <a:stretch/>
        </p:blipFill>
        <p:spPr>
          <a:xfrm>
            <a:off x="1736640" y="239760"/>
            <a:ext cx="6672960" cy="5872680"/>
          </a:xfrm>
          <a:prstGeom prst="rect">
            <a:avLst/>
          </a:prstGeom>
          <a:ln w="0">
            <a:noFill/>
          </a:ln>
        </p:spPr>
      </p:pic>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45" name="" descr=""/>
          <p:cNvPicPr/>
          <p:nvPr/>
        </p:nvPicPr>
        <p:blipFill>
          <a:blip r:embed="rId1"/>
          <a:stretch/>
        </p:blipFill>
        <p:spPr>
          <a:xfrm>
            <a:off x="64080" y="1448280"/>
            <a:ext cx="5511600" cy="4852080"/>
          </a:xfrm>
          <a:prstGeom prst="rect">
            <a:avLst/>
          </a:prstGeom>
          <a:ln w="0">
            <a:noFill/>
          </a:ln>
        </p:spPr>
      </p:pic>
      <p:sp>
        <p:nvSpPr>
          <p:cNvPr id="46" name=""/>
          <p:cNvSpPr txBox="1"/>
          <p:nvPr/>
        </p:nvSpPr>
        <p:spPr>
          <a:xfrm>
            <a:off x="639720" y="548640"/>
            <a:ext cx="9141120" cy="596160"/>
          </a:xfrm>
          <a:prstGeom prst="rect">
            <a:avLst/>
          </a:prstGeom>
          <a:noFill/>
          <a:ln w="0">
            <a:noFill/>
          </a:ln>
        </p:spPr>
        <p:txBody>
          <a:bodyPr lIns="90000" rIns="90000" tIns="45000" bIns="45000" anchor="t">
            <a:noAutofit/>
          </a:bodyPr>
          <a:p>
            <a:r>
              <a:rPr b="0" lang="en-US" sz="3600" spc="-1" strike="noStrike">
                <a:latin typeface="Times New Roman"/>
              </a:rPr>
              <a:t>According to </a:t>
            </a:r>
            <a:r>
              <a:rPr b="0" lang="en-US" sz="3600" spc="-1" strike="noStrike">
                <a:latin typeface="Times New Roman"/>
                <a:ea typeface="Microsoft YaHei"/>
              </a:rPr>
              <a:t>Wikipedia ….</a:t>
            </a:r>
            <a:endParaRPr b="0" lang="en-US" sz="3600" spc="-1" strike="noStrike">
              <a:latin typeface="Arial"/>
            </a:endParaRPr>
          </a:p>
        </p:txBody>
      </p:sp>
      <p:sp>
        <p:nvSpPr>
          <p:cNvPr id="47" name=""/>
          <p:cNvSpPr txBox="1"/>
          <p:nvPr/>
        </p:nvSpPr>
        <p:spPr>
          <a:xfrm>
            <a:off x="4753080" y="1280160"/>
            <a:ext cx="4844880" cy="3657960"/>
          </a:xfrm>
          <a:prstGeom prst="rect">
            <a:avLst/>
          </a:prstGeom>
          <a:noFill/>
          <a:ln w="0">
            <a:noFill/>
          </a:ln>
        </p:spPr>
        <p:txBody>
          <a:bodyPr lIns="90000" rIns="90000" tIns="45000" bIns="45000" anchor="t">
            <a:noAutofit/>
          </a:bodyPr>
          <a:p>
            <a:pPr algn="just">
              <a:buNone/>
            </a:pPr>
            <a:r>
              <a:rPr b="0" lang="en-US" sz="2600" spc="-1" strike="noStrike">
                <a:latin typeface="Times New Roman"/>
              </a:rPr>
              <a:t>Reality is the sum or aggregate of all that is real or existent within a system, as opposed to that which is only imaginary. The term is also used to refer to the ontological status of things, indicating their existence. In physical terms, reality is the totality of a system, known and unknown.</a:t>
            </a:r>
            <a:endParaRPr b="0" lang="en-US" sz="2600" spc="-1" strike="noStrike">
              <a:latin typeface="Arial"/>
            </a:endParaRPr>
          </a:p>
        </p:txBody>
      </p:sp>
    </p:spTree>
  </p:cSld>
  <mc:AlternateContent>
    <mc:Choice Requires="p14">
      <p:transition spd="slow" p14:dur="2000"/>
    </mc:Choice>
    <mc:Fallback>
      <p:transition spd="slow"/>
    </mc:Fallback>
  </mc:AlternateContent>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116" name="" descr=""/>
          <p:cNvPicPr/>
          <p:nvPr/>
        </p:nvPicPr>
        <p:blipFill>
          <a:blip r:embed="rId1"/>
          <a:stretch/>
        </p:blipFill>
        <p:spPr>
          <a:xfrm>
            <a:off x="88200" y="365760"/>
            <a:ext cx="9909000" cy="5578200"/>
          </a:xfrm>
          <a:prstGeom prst="rect">
            <a:avLst/>
          </a:prstGeom>
          <a:ln w="0">
            <a:noFill/>
          </a:ln>
        </p:spPr>
      </p:pic>
    </p:spTree>
  </p:cSld>
  <mc:AlternateContent>
    <mc:Choice Requires="p14">
      <p:transition spd="slow" p14:dur="2000"/>
    </mc:Choice>
    <mc:Fallback>
      <p:transition spd="slow"/>
    </mc:Fallback>
  </mc:AlternateContent>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sp>
        <p:nvSpPr>
          <p:cNvPr id="117" name=""/>
          <p:cNvSpPr txBox="1"/>
          <p:nvPr/>
        </p:nvSpPr>
        <p:spPr>
          <a:xfrm>
            <a:off x="365400" y="640080"/>
            <a:ext cx="9324000" cy="849600"/>
          </a:xfrm>
          <a:prstGeom prst="rect">
            <a:avLst/>
          </a:prstGeom>
          <a:noFill/>
          <a:ln w="0">
            <a:noFill/>
          </a:ln>
        </p:spPr>
        <p:txBody>
          <a:bodyPr lIns="90000" rIns="90000" tIns="45000" bIns="45000" anchor="t">
            <a:noAutofit/>
          </a:bodyPr>
          <a:p>
            <a:pPr algn="ctr">
              <a:buNone/>
            </a:pPr>
            <a:r>
              <a:rPr b="0" lang="en-US" sz="5400" spc="-1" strike="noStrike">
                <a:latin typeface="Times New Roman"/>
              </a:rPr>
              <a:t>Factors that Affect “our” Reality</a:t>
            </a:r>
            <a:endParaRPr b="0" lang="en-US" sz="5400" spc="-1" strike="noStrike">
              <a:latin typeface="Times New Roman"/>
            </a:endParaRPr>
          </a:p>
        </p:txBody>
      </p:sp>
      <p:sp>
        <p:nvSpPr>
          <p:cNvPr id="118" name=""/>
          <p:cNvSpPr txBox="1"/>
          <p:nvPr/>
        </p:nvSpPr>
        <p:spPr>
          <a:xfrm>
            <a:off x="914040" y="1809360"/>
            <a:ext cx="8227080" cy="3380760"/>
          </a:xfrm>
          <a:prstGeom prst="rect">
            <a:avLst/>
          </a:prstGeom>
          <a:noFill/>
          <a:ln w="0">
            <a:noFill/>
          </a:ln>
        </p:spPr>
        <p:txBody>
          <a:bodyPr lIns="90000" rIns="90000" tIns="45000" bIns="45000" anchor="t">
            <a:noAutofit/>
          </a:bodyPr>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Sensory Input:</a:t>
            </a:r>
            <a:r>
              <a:rPr b="0" lang="en-US" sz="1800" spc="-1" strike="noStrike">
                <a:latin typeface="Times New Roman"/>
                <a:ea typeface="Times New Roman"/>
              </a:rPr>
              <a:t>  the five senses</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Perspective:</a:t>
            </a:r>
            <a:r>
              <a:rPr b="0" lang="en-US" sz="1800" spc="-1" strike="noStrike">
                <a:latin typeface="Times New Roman"/>
                <a:ea typeface="Times New Roman"/>
              </a:rPr>
              <a:t>  how you see it makes all the difference</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Assumptions:</a:t>
            </a:r>
            <a:r>
              <a:rPr b="0" lang="en-US" sz="1800" spc="-1" strike="noStrike">
                <a:latin typeface="Times New Roman"/>
                <a:ea typeface="Times New Roman"/>
              </a:rPr>
              <a:t>  the brain is too busy to deal with it all</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Expectations:</a:t>
            </a:r>
            <a:r>
              <a:rPr b="0" lang="en-US" sz="1800" spc="-1" strike="noStrike">
                <a:latin typeface="Times New Roman"/>
                <a:ea typeface="Times New Roman"/>
              </a:rPr>
              <a:t>  we see what we want to see</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Context:</a:t>
            </a:r>
            <a:r>
              <a:rPr b="0" lang="en-US" sz="1800" spc="-1" strike="noStrike">
                <a:latin typeface="Times New Roman"/>
                <a:ea typeface="Times New Roman"/>
              </a:rPr>
              <a:t>  location, location, location</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Faith:</a:t>
            </a:r>
            <a:r>
              <a:rPr b="0" lang="en-US" sz="1800" spc="-1" strike="noStrike">
                <a:latin typeface="Times New Roman"/>
                <a:ea typeface="Times New Roman"/>
              </a:rPr>
              <a:t>  not the religious kind</a:t>
            </a:r>
            <a:endParaRPr b="0" lang="en-US" sz="1800" spc="-1" strike="noStrike">
              <a:latin typeface="Times New Roman"/>
            </a:endParaRPr>
          </a:p>
        </p:txBody>
      </p:sp>
      <p:pic>
        <p:nvPicPr>
          <p:cNvPr id="119" name="" descr=""/>
          <p:cNvPicPr/>
          <p:nvPr/>
        </p:nvPicPr>
        <p:blipFill>
          <a:blip r:embed="rId1"/>
          <a:stretch/>
        </p:blipFill>
        <p:spPr>
          <a:xfrm>
            <a:off x="5667120" y="3383280"/>
            <a:ext cx="3747960" cy="2603880"/>
          </a:xfrm>
          <a:prstGeom prst="rect">
            <a:avLst/>
          </a:prstGeom>
          <a:ln w="0">
            <a:noFill/>
          </a:ln>
        </p:spPr>
      </p:pic>
      <p:sp>
        <p:nvSpPr>
          <p:cNvPr id="120" name=""/>
          <p:cNvSpPr txBox="1"/>
          <p:nvPr/>
        </p:nvSpPr>
        <p:spPr>
          <a:xfrm>
            <a:off x="365400" y="3174120"/>
            <a:ext cx="639720" cy="602280"/>
          </a:xfrm>
          <a:prstGeom prst="rect">
            <a:avLst/>
          </a:prstGeom>
          <a:noFill/>
          <a:ln w="0">
            <a:noFill/>
          </a:ln>
        </p:spPr>
        <p:txBody>
          <a:bodyPr lIns="90000" rIns="90000" tIns="45000" bIns="45000" anchor="t">
            <a:noAutofit/>
          </a:bodyPr>
          <a:p>
            <a:r>
              <a:rPr b="0" lang="en-US" sz="3600" spc="-1" strike="noStrike">
                <a:solidFill>
                  <a:srgbClr val="ff0000"/>
                </a:solidFill>
                <a:latin typeface="Arial"/>
                <a:ea typeface="Arial"/>
              </a:rPr>
              <a:t>►</a:t>
            </a:r>
            <a:endParaRPr b="0" lang="en-US" sz="3600" spc="-1" strike="noStrike">
              <a:latin typeface="Arial"/>
            </a:endParaRPr>
          </a:p>
        </p:txBody>
      </p:sp>
    </p:spTree>
  </p:cSld>
  <mc:AlternateContent>
    <mc:Choice Requires="p14">
      <p:transition spd="slow" p14:dur="2000"/>
    </mc:Choice>
    <mc:Fallback>
      <p:transition spd="slow"/>
    </mc:Fallback>
  </mc:AlternateContent>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sp>
        <p:nvSpPr>
          <p:cNvPr id="121" name=""/>
          <p:cNvSpPr txBox="1"/>
          <p:nvPr/>
        </p:nvSpPr>
        <p:spPr>
          <a:xfrm>
            <a:off x="456840" y="457200"/>
            <a:ext cx="8866800" cy="596160"/>
          </a:xfrm>
          <a:prstGeom prst="rect">
            <a:avLst/>
          </a:prstGeom>
          <a:noFill/>
          <a:ln w="0">
            <a:noFill/>
          </a:ln>
        </p:spPr>
        <p:txBody>
          <a:bodyPr lIns="90000" rIns="90000" tIns="45000" bIns="45000" anchor="t">
            <a:noAutofit/>
          </a:bodyPr>
          <a:p>
            <a:r>
              <a:rPr b="0" lang="en-US" sz="3600" spc="-1" strike="noStrike">
                <a:latin typeface="Times New Roman"/>
              </a:rPr>
              <a:t>If I start counting ….</a:t>
            </a:r>
            <a:endParaRPr b="0" lang="en-US" sz="3600" spc="-1" strike="noStrike">
              <a:latin typeface="Arial"/>
            </a:endParaRPr>
          </a:p>
        </p:txBody>
      </p:sp>
      <p:sp>
        <p:nvSpPr>
          <p:cNvPr id="122" name=""/>
          <p:cNvSpPr txBox="1"/>
          <p:nvPr/>
        </p:nvSpPr>
        <p:spPr>
          <a:xfrm>
            <a:off x="1096920" y="1463040"/>
            <a:ext cx="4296240" cy="1188720"/>
          </a:xfrm>
          <a:prstGeom prst="rect">
            <a:avLst/>
          </a:prstGeom>
          <a:noFill/>
          <a:ln w="0">
            <a:noFill/>
          </a:ln>
        </p:spPr>
        <p:txBody>
          <a:bodyPr lIns="90000" rIns="90000" tIns="45000" bIns="45000" anchor="t">
            <a:noAutofit/>
          </a:bodyPr>
          <a:p>
            <a:r>
              <a:rPr b="0" lang="en-US" sz="6000" spc="-1" strike="noStrike">
                <a:latin typeface="Arial"/>
              </a:rPr>
              <a:t>1, 2, 3, 4, 5, </a:t>
            </a:r>
            <a:endParaRPr b="0" lang="en-US" sz="6000" spc="-1" strike="noStrike">
              <a:latin typeface="Arial"/>
            </a:endParaRPr>
          </a:p>
        </p:txBody>
      </p:sp>
      <p:sp>
        <p:nvSpPr>
          <p:cNvPr id="123" name=""/>
          <p:cNvSpPr txBox="1"/>
          <p:nvPr/>
        </p:nvSpPr>
        <p:spPr>
          <a:xfrm>
            <a:off x="2193840" y="2834640"/>
            <a:ext cx="6855840" cy="1101960"/>
          </a:xfrm>
          <a:prstGeom prst="rect">
            <a:avLst/>
          </a:prstGeom>
          <a:noFill/>
          <a:ln w="0">
            <a:noFill/>
          </a:ln>
        </p:spPr>
        <p:txBody>
          <a:bodyPr lIns="90000" rIns="90000" tIns="45000" bIns="45000" anchor="t">
            <a:noAutofit/>
          </a:bodyPr>
          <a:p>
            <a:r>
              <a:rPr b="0" lang="en-US" sz="3600" spc="-1" strike="noStrike">
                <a:latin typeface="Times New Roman"/>
              </a:rPr>
              <a:t>You expect me to continue with ….</a:t>
            </a:r>
            <a:endParaRPr b="0" lang="en-US" sz="3600" spc="-1" strike="noStrike">
              <a:latin typeface="Arial"/>
            </a:endParaRPr>
          </a:p>
        </p:txBody>
      </p:sp>
      <p:sp>
        <p:nvSpPr>
          <p:cNvPr id="124" name=""/>
          <p:cNvSpPr txBox="1"/>
          <p:nvPr/>
        </p:nvSpPr>
        <p:spPr>
          <a:xfrm>
            <a:off x="4011840" y="3911040"/>
            <a:ext cx="5860440" cy="1188720"/>
          </a:xfrm>
          <a:prstGeom prst="rect">
            <a:avLst/>
          </a:prstGeom>
          <a:noFill/>
          <a:ln w="0">
            <a:noFill/>
          </a:ln>
        </p:spPr>
        <p:txBody>
          <a:bodyPr lIns="90000" rIns="90000" tIns="45000" bIns="45000" anchor="t">
            <a:noAutofit/>
          </a:bodyPr>
          <a:p>
            <a:r>
              <a:rPr b="0" lang="en-US" sz="6000" spc="-1" strike="noStrike">
                <a:latin typeface="Arial"/>
              </a:rPr>
              <a:t>6, 7, 8, 9, 10, ….</a:t>
            </a:r>
            <a:endParaRPr b="0" lang="en-US" sz="6000" spc="-1" strike="noStrike">
              <a:latin typeface="Arial"/>
            </a:endParaRPr>
          </a:p>
        </p:txBody>
      </p:sp>
      <p:pic>
        <p:nvPicPr>
          <p:cNvPr id="125" name="" descr=""/>
          <p:cNvPicPr/>
          <p:nvPr/>
        </p:nvPicPr>
        <p:blipFill>
          <a:blip r:embed="rId1"/>
          <a:stretch/>
        </p:blipFill>
        <p:spPr>
          <a:xfrm>
            <a:off x="2403000" y="5303520"/>
            <a:ext cx="5270040" cy="880200"/>
          </a:xfrm>
          <a:prstGeom prst="rect">
            <a:avLst/>
          </a:prstGeom>
          <a:ln w="0">
            <a:noFill/>
          </a:ln>
        </p:spPr>
      </p:pic>
    </p:spTree>
  </p:cSld>
  <mc:AlternateContent>
    <mc:Choice Requires="p14">
      <p:transition spd="slow" p14:dur="2000"/>
    </mc:Choice>
    <mc:Fallback>
      <p:transition spd="slow"/>
    </mc:Fallback>
  </mc:AlternateContent>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126" name="" descr=""/>
          <p:cNvPicPr/>
          <p:nvPr/>
        </p:nvPicPr>
        <p:blipFill>
          <a:blip r:embed="rId1"/>
          <a:stretch/>
        </p:blipFill>
        <p:spPr>
          <a:xfrm>
            <a:off x="3597840" y="3692520"/>
            <a:ext cx="2880360" cy="2607480"/>
          </a:xfrm>
          <a:prstGeom prst="rect">
            <a:avLst/>
          </a:prstGeom>
          <a:ln w="0">
            <a:noFill/>
          </a:ln>
        </p:spPr>
      </p:pic>
      <p:sp>
        <p:nvSpPr>
          <p:cNvPr id="127" name=""/>
          <p:cNvSpPr txBox="1"/>
          <p:nvPr/>
        </p:nvSpPr>
        <p:spPr>
          <a:xfrm>
            <a:off x="456840" y="457200"/>
            <a:ext cx="9049680" cy="596160"/>
          </a:xfrm>
          <a:prstGeom prst="rect">
            <a:avLst/>
          </a:prstGeom>
          <a:noFill/>
          <a:ln w="0">
            <a:noFill/>
          </a:ln>
        </p:spPr>
        <p:txBody>
          <a:bodyPr lIns="90000" rIns="90000" tIns="45000" bIns="45000" anchor="t">
            <a:noAutofit/>
          </a:bodyPr>
          <a:p>
            <a:pPr algn="ctr">
              <a:buNone/>
            </a:pPr>
            <a:r>
              <a:rPr b="0" lang="en-US" sz="3600" spc="-1" strike="noStrike">
                <a:latin typeface="Times New Roman"/>
              </a:rPr>
              <a:t>But if I continue with ….</a:t>
            </a:r>
            <a:endParaRPr b="0" lang="en-US" sz="3600" spc="-1" strike="noStrike">
              <a:latin typeface="Arial"/>
            </a:endParaRPr>
          </a:p>
        </p:txBody>
      </p:sp>
      <p:sp>
        <p:nvSpPr>
          <p:cNvPr id="128" name=""/>
          <p:cNvSpPr txBox="1"/>
          <p:nvPr/>
        </p:nvSpPr>
        <p:spPr>
          <a:xfrm>
            <a:off x="1096920" y="1463040"/>
            <a:ext cx="7952760" cy="1188720"/>
          </a:xfrm>
          <a:prstGeom prst="rect">
            <a:avLst/>
          </a:prstGeom>
          <a:noFill/>
          <a:ln w="0">
            <a:noFill/>
          </a:ln>
        </p:spPr>
        <p:txBody>
          <a:bodyPr lIns="90000" rIns="90000" tIns="45000" bIns="45000" anchor="t">
            <a:noAutofit/>
          </a:bodyPr>
          <a:p>
            <a:pPr algn="ctr">
              <a:buNone/>
            </a:pPr>
            <a:r>
              <a:rPr b="0" lang="en-US" sz="6000" spc="-1" strike="noStrike">
                <a:latin typeface="Arial"/>
              </a:rPr>
              <a:t>17, 12, 36, 14, 555, </a:t>
            </a:r>
            <a:endParaRPr b="0" lang="en-US" sz="6000" spc="-1" strike="noStrike">
              <a:latin typeface="Arial"/>
            </a:endParaRPr>
          </a:p>
        </p:txBody>
      </p:sp>
      <p:sp>
        <p:nvSpPr>
          <p:cNvPr id="129" name=""/>
          <p:cNvSpPr txBox="1"/>
          <p:nvPr/>
        </p:nvSpPr>
        <p:spPr>
          <a:xfrm>
            <a:off x="1188000" y="2834640"/>
            <a:ext cx="7861320" cy="1101960"/>
          </a:xfrm>
          <a:prstGeom prst="rect">
            <a:avLst/>
          </a:prstGeom>
          <a:noFill/>
          <a:ln w="0">
            <a:noFill/>
          </a:ln>
        </p:spPr>
        <p:txBody>
          <a:bodyPr lIns="90000" rIns="90000" tIns="45000" bIns="45000" anchor="t">
            <a:noAutofit/>
          </a:bodyPr>
          <a:p>
            <a:pPr algn="ctr">
              <a:buNone/>
            </a:pPr>
            <a:r>
              <a:rPr b="0" lang="en-US" sz="3600" spc="-1" strike="noStrike">
                <a:latin typeface="Times New Roman"/>
              </a:rPr>
              <a:t>You become confused because I am not following your expectations.</a:t>
            </a:r>
            <a:endParaRPr b="0" lang="en-US" sz="3600" spc="-1" strike="noStrike">
              <a:latin typeface="Arial"/>
            </a:endParaRPr>
          </a:p>
        </p:txBody>
      </p:sp>
    </p:spTree>
  </p:cSld>
  <mc:AlternateContent>
    <mc:Choice Requires="p14">
      <p:transition spd="slow" p14:dur="2000"/>
    </mc:Choice>
    <mc:Fallback>
      <p:transition spd="slow"/>
    </mc:Fallback>
  </mc:AlternateContent>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130" name="" descr=""/>
          <p:cNvPicPr/>
          <p:nvPr/>
        </p:nvPicPr>
        <p:blipFill>
          <a:blip r:embed="rId1"/>
          <a:stretch/>
        </p:blipFill>
        <p:spPr>
          <a:xfrm>
            <a:off x="3355560" y="1776240"/>
            <a:ext cx="3365640" cy="3596760"/>
          </a:xfrm>
          <a:prstGeom prst="rect">
            <a:avLst/>
          </a:prstGeom>
          <a:ln w="0">
            <a:noFill/>
          </a:ln>
        </p:spPr>
      </p:pic>
      <p:sp>
        <p:nvSpPr>
          <p:cNvPr id="131" name=""/>
          <p:cNvSpPr txBox="1"/>
          <p:nvPr/>
        </p:nvSpPr>
        <p:spPr>
          <a:xfrm>
            <a:off x="2341440" y="457200"/>
            <a:ext cx="5393160" cy="640080"/>
          </a:xfrm>
          <a:prstGeom prst="rect">
            <a:avLst/>
          </a:prstGeom>
          <a:noFill/>
          <a:ln w="0">
            <a:noFill/>
          </a:ln>
        </p:spPr>
        <p:txBody>
          <a:bodyPr lIns="90000" rIns="90000" tIns="45000" bIns="45000" anchor="t">
            <a:noAutofit/>
          </a:bodyPr>
          <a:p>
            <a:pPr algn="ctr">
              <a:buNone/>
            </a:pPr>
            <a:r>
              <a:rPr b="0" lang="en-US" sz="3600" spc="-1" strike="noStrike">
                <a:latin typeface="Times New Roman"/>
              </a:rPr>
              <a:t>Do you see 2 triangles?</a:t>
            </a:r>
            <a:endParaRPr b="0" lang="en-US" sz="3600" spc="-1" strike="noStrike">
              <a:latin typeface="Arial"/>
            </a:endParaRPr>
          </a:p>
        </p:txBody>
      </p:sp>
    </p:spTree>
  </p:cSld>
  <mc:AlternateContent>
    <mc:Choice Requires="p14">
      <p:transition spd="slow" p14:dur="2000"/>
    </mc:Choice>
    <mc:Fallback>
      <p:transition spd="slow"/>
    </mc:Fallback>
  </mc:AlternateContent>
</p:sld>
</file>

<file path=ppt/slides/slide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132" name="" descr=""/>
          <p:cNvPicPr/>
          <p:nvPr/>
        </p:nvPicPr>
        <p:blipFill>
          <a:blip r:embed="rId1"/>
          <a:stretch/>
        </p:blipFill>
        <p:spPr>
          <a:xfrm>
            <a:off x="434160" y="992880"/>
            <a:ext cx="3488760" cy="4036680"/>
          </a:xfrm>
          <a:prstGeom prst="rect">
            <a:avLst/>
          </a:prstGeom>
          <a:ln w="0">
            <a:noFill/>
          </a:ln>
        </p:spPr>
      </p:pic>
      <p:pic>
        <p:nvPicPr>
          <p:cNvPr id="133" name="" descr=""/>
          <p:cNvPicPr/>
          <p:nvPr/>
        </p:nvPicPr>
        <p:blipFill>
          <a:blip r:embed="rId2"/>
          <a:stretch/>
        </p:blipFill>
        <p:spPr>
          <a:xfrm>
            <a:off x="3650040" y="3840480"/>
            <a:ext cx="3936600" cy="2058840"/>
          </a:xfrm>
          <a:prstGeom prst="rect">
            <a:avLst/>
          </a:prstGeom>
          <a:ln w="0">
            <a:noFill/>
          </a:ln>
        </p:spPr>
      </p:pic>
      <p:pic>
        <p:nvPicPr>
          <p:cNvPr id="134" name="" descr=""/>
          <p:cNvPicPr/>
          <p:nvPr/>
        </p:nvPicPr>
        <p:blipFill>
          <a:blip r:embed="rId3"/>
          <a:stretch/>
        </p:blipFill>
        <p:spPr>
          <a:xfrm>
            <a:off x="6946920" y="1167480"/>
            <a:ext cx="2867760" cy="2764440"/>
          </a:xfrm>
          <a:prstGeom prst="rect">
            <a:avLst/>
          </a:prstGeom>
          <a:ln w="0">
            <a:noFill/>
          </a:ln>
        </p:spPr>
      </p:pic>
      <p:sp>
        <p:nvSpPr>
          <p:cNvPr id="135" name=""/>
          <p:cNvSpPr txBox="1"/>
          <p:nvPr/>
        </p:nvSpPr>
        <p:spPr>
          <a:xfrm>
            <a:off x="330480" y="182880"/>
            <a:ext cx="9415440" cy="640080"/>
          </a:xfrm>
          <a:prstGeom prst="rect">
            <a:avLst/>
          </a:prstGeom>
          <a:noFill/>
          <a:ln w="0">
            <a:noFill/>
          </a:ln>
        </p:spPr>
        <p:txBody>
          <a:bodyPr lIns="90000" rIns="90000" tIns="45000" bIns="45000" anchor="t">
            <a:noAutofit/>
          </a:bodyPr>
          <a:p>
            <a:pPr algn="ctr">
              <a:buNone/>
            </a:pPr>
            <a:r>
              <a:rPr b="0" lang="en-US" sz="3600" spc="-1" strike="noStrike">
                <a:latin typeface="Times New Roman"/>
              </a:rPr>
              <a:t>Pareidolia</a:t>
            </a:r>
            <a:r>
              <a:rPr b="0" lang="en-US" sz="1800" spc="-1" strike="noStrike">
                <a:latin typeface="Times New Roman"/>
              </a:rPr>
              <a:t> – </a:t>
            </a:r>
            <a:r>
              <a:rPr b="0" lang="en-US" sz="2400" spc="-1" strike="noStrike">
                <a:latin typeface="Times New Roman"/>
              </a:rPr>
              <a:t>the tendency to recognize patterns where there aren’t any</a:t>
            </a:r>
            <a:endParaRPr b="0" lang="en-US" sz="2400" spc="-1" strike="noStrike">
              <a:latin typeface="Arial"/>
            </a:endParaRPr>
          </a:p>
        </p:txBody>
      </p:sp>
      <p:sp>
        <p:nvSpPr>
          <p:cNvPr id="136" name=""/>
          <p:cNvSpPr txBox="1"/>
          <p:nvPr/>
        </p:nvSpPr>
        <p:spPr>
          <a:xfrm>
            <a:off x="456840" y="5120640"/>
            <a:ext cx="3199320" cy="427320"/>
          </a:xfrm>
          <a:prstGeom prst="rect">
            <a:avLst/>
          </a:prstGeom>
          <a:noFill/>
          <a:ln w="0">
            <a:noFill/>
          </a:ln>
        </p:spPr>
        <p:txBody>
          <a:bodyPr lIns="90000" rIns="90000" tIns="45000" bIns="45000" anchor="t">
            <a:noAutofit/>
          </a:bodyPr>
          <a:p>
            <a:pPr algn="ctr">
              <a:buNone/>
            </a:pPr>
            <a:r>
              <a:rPr b="0" lang="en-US" sz="2400" spc="-1" strike="noStrike">
                <a:latin typeface="Times New Roman"/>
              </a:rPr>
              <a:t>Tree trunk</a:t>
            </a:r>
            <a:endParaRPr b="0" lang="en-US" sz="2400" spc="-1" strike="noStrike">
              <a:latin typeface="Arial"/>
            </a:endParaRPr>
          </a:p>
        </p:txBody>
      </p:sp>
      <p:sp>
        <p:nvSpPr>
          <p:cNvPr id="137" name=""/>
          <p:cNvSpPr txBox="1"/>
          <p:nvPr/>
        </p:nvSpPr>
        <p:spPr>
          <a:xfrm>
            <a:off x="4296240" y="1500840"/>
            <a:ext cx="2559600" cy="1101240"/>
          </a:xfrm>
          <a:prstGeom prst="rect">
            <a:avLst/>
          </a:prstGeom>
          <a:noFill/>
          <a:ln w="0">
            <a:noFill/>
          </a:ln>
        </p:spPr>
        <p:txBody>
          <a:bodyPr lIns="90000" rIns="90000" tIns="45000" bIns="45000" anchor="t">
            <a:noAutofit/>
          </a:bodyPr>
          <a:p>
            <a:pPr algn="r">
              <a:buNone/>
            </a:pPr>
            <a:r>
              <a:rPr b="0" lang="en-US" sz="2400" spc="-1" strike="noStrike">
                <a:latin typeface="Times New Roman"/>
              </a:rPr>
              <a:t>Mountain on Mars</a:t>
            </a:r>
            <a:endParaRPr b="0" lang="en-US" sz="2400" spc="-1" strike="noStrike">
              <a:latin typeface="Arial"/>
            </a:endParaRPr>
          </a:p>
          <a:p>
            <a:pPr algn="r">
              <a:buNone/>
            </a:pPr>
            <a:r>
              <a:rPr b="0" lang="en-US" sz="2400" spc="-1" strike="noStrike">
                <a:latin typeface="Times New Roman"/>
              </a:rPr>
              <a:t>----&gt;</a:t>
            </a:r>
            <a:endParaRPr b="0" lang="en-US" sz="2400" spc="-1" strike="noStrike">
              <a:latin typeface="Arial"/>
            </a:endParaRPr>
          </a:p>
        </p:txBody>
      </p:sp>
      <p:sp>
        <p:nvSpPr>
          <p:cNvPr id="138" name=""/>
          <p:cNvSpPr txBox="1"/>
          <p:nvPr/>
        </p:nvSpPr>
        <p:spPr>
          <a:xfrm>
            <a:off x="7587000" y="4572000"/>
            <a:ext cx="2376720" cy="1101240"/>
          </a:xfrm>
          <a:prstGeom prst="rect">
            <a:avLst/>
          </a:prstGeom>
          <a:noFill/>
          <a:ln w="0">
            <a:noFill/>
          </a:ln>
        </p:spPr>
        <p:txBody>
          <a:bodyPr lIns="90000" rIns="90000" tIns="45000" bIns="45000" anchor="t">
            <a:noAutofit/>
          </a:bodyPr>
          <a:p>
            <a:r>
              <a:rPr b="0" lang="en-US" sz="2400" spc="-1" strike="noStrike">
                <a:latin typeface="Times New Roman"/>
              </a:rPr>
              <a:t>Cream in a coffee cup</a:t>
            </a:r>
            <a:endParaRPr b="0" lang="en-US" sz="2400" spc="-1" strike="noStrike">
              <a:latin typeface="Arial"/>
            </a:endParaRPr>
          </a:p>
          <a:p>
            <a:r>
              <a:rPr b="0" lang="en-US" sz="2400" spc="-1" strike="noStrike">
                <a:latin typeface="Times New Roman"/>
              </a:rPr>
              <a:t>&lt;----</a:t>
            </a:r>
            <a:endParaRPr b="0" lang="en-US" sz="2400" spc="-1" strike="noStrike">
              <a:latin typeface="Arial"/>
            </a:endParaRPr>
          </a:p>
        </p:txBody>
      </p:sp>
    </p:spTree>
  </p:cSld>
  <mc:AlternateContent>
    <mc:Choice Requires="p14">
      <p:transition spd="slow" p14:dur="2000"/>
    </mc:Choice>
    <mc:Fallback>
      <p:transition spd="slow"/>
    </mc:Fallback>
  </mc:AlternateContent>
</p:sld>
</file>

<file path=ppt/slides/slide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139" name="" descr=""/>
          <p:cNvPicPr/>
          <p:nvPr/>
        </p:nvPicPr>
        <p:blipFill>
          <a:blip r:embed="rId1"/>
          <a:stretch/>
        </p:blipFill>
        <p:spPr>
          <a:xfrm>
            <a:off x="548280" y="429480"/>
            <a:ext cx="9049680" cy="5486040"/>
          </a:xfrm>
          <a:prstGeom prst="rect">
            <a:avLst/>
          </a:prstGeom>
          <a:ln w="0">
            <a:noFill/>
          </a:ln>
        </p:spPr>
      </p:pic>
    </p:spTree>
  </p:cSld>
  <mc:AlternateContent>
    <mc:Choice Requires="p14">
      <p:transition spd="slow" p14:dur="2000"/>
    </mc:Choice>
    <mc:Fallback>
      <p:transition spd="slow"/>
    </mc:Fallback>
  </mc:AlternateContent>
</p:sld>
</file>

<file path=ppt/slides/slide3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140" name="" descr=""/>
          <p:cNvPicPr/>
          <p:nvPr/>
        </p:nvPicPr>
        <p:blipFill>
          <a:blip r:embed="rId1"/>
          <a:stretch/>
        </p:blipFill>
        <p:spPr>
          <a:xfrm>
            <a:off x="639720" y="822960"/>
            <a:ext cx="4817880" cy="4772160"/>
          </a:xfrm>
          <a:prstGeom prst="rect">
            <a:avLst/>
          </a:prstGeom>
          <a:ln w="0">
            <a:noFill/>
          </a:ln>
        </p:spPr>
      </p:pic>
      <p:sp>
        <p:nvSpPr>
          <p:cNvPr id="141" name=""/>
          <p:cNvSpPr txBox="1"/>
          <p:nvPr/>
        </p:nvSpPr>
        <p:spPr>
          <a:xfrm>
            <a:off x="5758560" y="822960"/>
            <a:ext cx="3747960" cy="4137120"/>
          </a:xfrm>
          <a:prstGeom prst="rect">
            <a:avLst/>
          </a:prstGeom>
          <a:noFill/>
          <a:ln w="0">
            <a:noFill/>
          </a:ln>
        </p:spPr>
        <p:txBody>
          <a:bodyPr lIns="90000" rIns="90000" tIns="45000" bIns="45000" anchor="t">
            <a:noAutofit/>
          </a:bodyPr>
          <a:p>
            <a:r>
              <a:rPr b="0" lang="en-US" sz="3600" spc="-1" strike="noStrike">
                <a:latin typeface="Times New Roman"/>
              </a:rPr>
              <a:t>A man is walking into the woods as part of a bet with friends – can he survive for 3 days with just what he is carrying in his backpack?</a:t>
            </a:r>
            <a:endParaRPr b="0" lang="en-US" sz="3600" spc="-1" strike="noStrike">
              <a:latin typeface="Arial"/>
            </a:endParaRPr>
          </a:p>
        </p:txBody>
      </p:sp>
    </p:spTree>
  </p:cSld>
  <mc:AlternateContent>
    <mc:Choice Requires="p14">
      <p:transition spd="slow" p14:dur="2000"/>
    </mc:Choice>
    <mc:Fallback>
      <p:transition spd="slow"/>
    </mc:Fallback>
  </mc:AlternateContent>
</p:sld>
</file>

<file path=ppt/slides/slide3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142" name="" descr=""/>
          <p:cNvPicPr/>
          <p:nvPr/>
        </p:nvPicPr>
        <p:blipFill>
          <a:blip r:embed="rId1"/>
          <a:stretch/>
        </p:blipFill>
        <p:spPr>
          <a:xfrm>
            <a:off x="1005480" y="1285560"/>
            <a:ext cx="4793400" cy="4109760"/>
          </a:xfrm>
          <a:prstGeom prst="rect">
            <a:avLst/>
          </a:prstGeom>
          <a:ln w="0">
            <a:noFill/>
          </a:ln>
        </p:spPr>
      </p:pic>
      <p:sp>
        <p:nvSpPr>
          <p:cNvPr id="143" name=""/>
          <p:cNvSpPr txBox="1"/>
          <p:nvPr/>
        </p:nvSpPr>
        <p:spPr>
          <a:xfrm>
            <a:off x="5027400" y="1097280"/>
            <a:ext cx="4662000" cy="4137120"/>
          </a:xfrm>
          <a:prstGeom prst="rect">
            <a:avLst/>
          </a:prstGeom>
          <a:noFill/>
          <a:ln w="0">
            <a:noFill/>
          </a:ln>
        </p:spPr>
        <p:txBody>
          <a:bodyPr lIns="90000" rIns="90000" tIns="45000" bIns="45000" anchor="t">
            <a:noAutofit/>
          </a:bodyPr>
          <a:p>
            <a:r>
              <a:rPr b="0" lang="en-US" sz="3600" spc="-1" strike="noStrike">
                <a:latin typeface="Times New Roman"/>
              </a:rPr>
              <a:t>There is a grid of 9 dots, your challenge is to connect all 9 with only 4 straight lines. The lines must be continuous (the start of the next at the end of the previous one)</a:t>
            </a:r>
            <a:endParaRPr b="0" lang="en-US" sz="3600" spc="-1" strike="noStrike">
              <a:latin typeface="Arial"/>
            </a:endParaRPr>
          </a:p>
        </p:txBody>
      </p:sp>
    </p:spTree>
  </p:cSld>
  <mc:AlternateContent>
    <mc:Choice Requires="p14">
      <p:transition spd="slow" p14:dur="2000"/>
    </mc:Choice>
    <mc:Fallback>
      <p:transition spd="slow"/>
    </mc:Fallback>
  </mc:AlternateContent>
</p:sld>
</file>

<file path=ppt/slides/slide3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144" name="" descr=""/>
          <p:cNvPicPr/>
          <p:nvPr/>
        </p:nvPicPr>
        <p:blipFill>
          <a:blip r:embed="rId1"/>
          <a:stretch/>
        </p:blipFill>
        <p:spPr>
          <a:xfrm>
            <a:off x="1005480" y="1285560"/>
            <a:ext cx="4793400" cy="4109760"/>
          </a:xfrm>
          <a:prstGeom prst="rect">
            <a:avLst/>
          </a:prstGeom>
          <a:ln w="0">
            <a:noFill/>
          </a:ln>
        </p:spPr>
      </p:pic>
      <p:sp>
        <p:nvSpPr>
          <p:cNvPr id="145" name=""/>
          <p:cNvSpPr txBox="1"/>
          <p:nvPr/>
        </p:nvSpPr>
        <p:spPr>
          <a:xfrm>
            <a:off x="5027400" y="1097280"/>
            <a:ext cx="4662000" cy="4137120"/>
          </a:xfrm>
          <a:prstGeom prst="rect">
            <a:avLst/>
          </a:prstGeom>
          <a:noFill/>
          <a:ln w="0">
            <a:noFill/>
          </a:ln>
        </p:spPr>
        <p:txBody>
          <a:bodyPr lIns="90000" rIns="90000" tIns="45000" bIns="45000" anchor="t">
            <a:noAutofit/>
          </a:bodyPr>
          <a:p>
            <a:r>
              <a:rPr b="0" lang="en-US" sz="3600" spc="-1" strike="noStrike">
                <a:latin typeface="Times New Roman"/>
              </a:rPr>
              <a:t>The trick to this is that the lines must extend beyond the grid.</a:t>
            </a:r>
            <a:endParaRPr b="0" lang="en-US" sz="3600" spc="-1" strike="noStrike">
              <a:latin typeface="Arial"/>
            </a:endParaRPr>
          </a:p>
          <a:p>
            <a:endParaRPr b="0" lang="en-US" sz="3600" spc="-1" strike="noStrike">
              <a:latin typeface="Arial"/>
            </a:endParaRPr>
          </a:p>
          <a:p>
            <a:r>
              <a:rPr b="0" lang="en-US" sz="3600" spc="-1" strike="noStrike">
                <a:latin typeface="Times New Roman"/>
              </a:rPr>
              <a:t>Most people fail because they expect the lines to remain within the grid.</a:t>
            </a:r>
            <a:endParaRPr b="0" lang="en-US" sz="3600" spc="-1" strike="noStrike">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48" name="" descr=""/>
          <p:cNvPicPr/>
          <p:nvPr/>
        </p:nvPicPr>
        <p:blipFill>
          <a:blip r:embed="rId1"/>
          <a:stretch/>
        </p:blipFill>
        <p:spPr>
          <a:xfrm>
            <a:off x="150840" y="905040"/>
            <a:ext cx="3962160" cy="5395320"/>
          </a:xfrm>
          <a:prstGeom prst="rect">
            <a:avLst/>
          </a:prstGeom>
          <a:ln w="0">
            <a:noFill/>
          </a:ln>
        </p:spPr>
      </p:pic>
      <p:sp>
        <p:nvSpPr>
          <p:cNvPr id="49" name=""/>
          <p:cNvSpPr txBox="1"/>
          <p:nvPr/>
        </p:nvSpPr>
        <p:spPr>
          <a:xfrm>
            <a:off x="456840" y="365760"/>
            <a:ext cx="9049680" cy="596160"/>
          </a:xfrm>
          <a:prstGeom prst="rect">
            <a:avLst/>
          </a:prstGeom>
          <a:noFill/>
          <a:ln w="0">
            <a:noFill/>
          </a:ln>
        </p:spPr>
        <p:txBody>
          <a:bodyPr lIns="90000" rIns="90000" tIns="45000" bIns="45000" anchor="t">
            <a:noAutofit/>
          </a:bodyPr>
          <a:p>
            <a:r>
              <a:rPr b="0" lang="en-US" sz="3600" spc="-1" strike="noStrike">
                <a:latin typeface="Times New Roman"/>
              </a:rPr>
              <a:t>And from some books we get ….</a:t>
            </a:r>
            <a:endParaRPr b="0" lang="en-US" sz="3600" spc="-1" strike="noStrike">
              <a:latin typeface="Arial"/>
            </a:endParaRPr>
          </a:p>
        </p:txBody>
      </p:sp>
      <p:sp>
        <p:nvSpPr>
          <p:cNvPr id="50" name=""/>
          <p:cNvSpPr txBox="1"/>
          <p:nvPr/>
        </p:nvSpPr>
        <p:spPr>
          <a:xfrm>
            <a:off x="4204800" y="1005840"/>
            <a:ext cx="5758920" cy="5236560"/>
          </a:xfrm>
          <a:prstGeom prst="rect">
            <a:avLst/>
          </a:prstGeom>
          <a:noFill/>
          <a:ln w="0">
            <a:noFill/>
          </a:ln>
        </p:spPr>
        <p:txBody>
          <a:bodyPr lIns="90000" rIns="90000" tIns="45000" bIns="45000" anchor="t">
            <a:noAutofit/>
          </a:bodyPr>
          <a:p>
            <a:r>
              <a:rPr b="1" lang="en-US" sz="2400" spc="-1" strike="noStrike">
                <a:solidFill>
                  <a:srgbClr val="7b3d00"/>
                </a:solidFill>
                <a:latin typeface="Times New Roman"/>
              </a:rPr>
              <a:t>Reality – from Cambridge Dictionary</a:t>
            </a:r>
            <a:endParaRPr b="0" lang="en-US" sz="2400" spc="-1" strike="noStrike">
              <a:latin typeface="Arial"/>
            </a:endParaRPr>
          </a:p>
          <a:p>
            <a:r>
              <a:rPr b="0" lang="en-US" sz="2400" spc="-1" strike="noStrike">
                <a:latin typeface="Times New Roman"/>
              </a:rPr>
              <a:t>	</a:t>
            </a:r>
            <a:r>
              <a:rPr b="0" lang="en-US" sz="2400" spc="-1" strike="noStrike">
                <a:latin typeface="Times New Roman"/>
              </a:rPr>
              <a:t>The state of things as they are, rather</a:t>
            </a:r>
            <a:endParaRPr b="0" lang="en-US" sz="2400" spc="-1" strike="noStrike">
              <a:latin typeface="Arial"/>
            </a:endParaRPr>
          </a:p>
          <a:p>
            <a:r>
              <a:rPr b="0" lang="en-US" sz="2400" spc="-1" strike="noStrike">
                <a:latin typeface="Times New Roman"/>
              </a:rPr>
              <a:t>	</a:t>
            </a:r>
            <a:r>
              <a:rPr b="0" lang="en-US" sz="2400" spc="-1" strike="noStrike">
                <a:latin typeface="Times New Roman"/>
              </a:rPr>
              <a:t>than as they are imagined to be.</a:t>
            </a:r>
            <a:endParaRPr b="0" lang="en-US" sz="2400" spc="-1" strike="noStrike">
              <a:latin typeface="Arial"/>
            </a:endParaRPr>
          </a:p>
          <a:p>
            <a:endParaRPr b="0" lang="en-US" sz="2400" spc="-1" strike="noStrike">
              <a:latin typeface="Arial"/>
            </a:endParaRPr>
          </a:p>
          <a:p>
            <a:r>
              <a:rPr b="1" lang="en-US" sz="2400" spc="-1" strike="noStrike">
                <a:solidFill>
                  <a:srgbClr val="813709"/>
                </a:solidFill>
                <a:latin typeface="Times New Roman"/>
              </a:rPr>
              <a:t>Reality – from Collins English Dictionary</a:t>
            </a:r>
            <a:endParaRPr b="0" lang="en-US" sz="2400" spc="-1" strike="noStrike">
              <a:latin typeface="Arial"/>
            </a:endParaRPr>
          </a:p>
          <a:p>
            <a:r>
              <a:rPr b="0" lang="en-US" sz="2400" spc="-1" strike="noStrike">
                <a:latin typeface="Times New Roman"/>
              </a:rPr>
              <a:t>    </a:t>
            </a:r>
            <a:r>
              <a:rPr b="0" lang="en-US" sz="2400" spc="-1" strike="noStrike">
                <a:latin typeface="Times New Roman"/>
              </a:rPr>
              <a:t>1. the state of things as they are or appear</a:t>
            </a:r>
            <a:endParaRPr b="0" lang="en-US" sz="2400" spc="-1" strike="noStrike">
              <a:latin typeface="Arial"/>
            </a:endParaRPr>
          </a:p>
          <a:p>
            <a:r>
              <a:rPr b="0" lang="en-US" sz="2400" spc="-1" strike="noStrike">
                <a:latin typeface="Times New Roman"/>
              </a:rPr>
              <a:t>	</a:t>
            </a:r>
            <a:r>
              <a:rPr b="0" lang="en-US" sz="2400" spc="-1" strike="noStrike">
                <a:latin typeface="Times New Roman"/>
              </a:rPr>
              <a:t>to be, rather than as one might wish them</a:t>
            </a:r>
            <a:endParaRPr b="0" lang="en-US" sz="2400" spc="-1" strike="noStrike">
              <a:latin typeface="Arial"/>
            </a:endParaRPr>
          </a:p>
          <a:p>
            <a:r>
              <a:rPr b="0" lang="en-US" sz="2400" spc="-1" strike="noStrike">
                <a:latin typeface="Times New Roman"/>
              </a:rPr>
              <a:t>	</a:t>
            </a:r>
            <a:r>
              <a:rPr b="0" lang="en-US" sz="2400" spc="-1" strike="noStrike">
                <a:latin typeface="Times New Roman"/>
              </a:rPr>
              <a:t>to be </a:t>
            </a:r>
            <a:endParaRPr b="0" lang="en-US" sz="2400" spc="-1" strike="noStrike">
              <a:latin typeface="Arial"/>
            </a:endParaRPr>
          </a:p>
          <a:p>
            <a:r>
              <a:rPr b="0" lang="en-US" sz="2400" spc="-1" strike="noStrike">
                <a:latin typeface="Times New Roman"/>
              </a:rPr>
              <a:t>    </a:t>
            </a:r>
            <a:r>
              <a:rPr b="0" lang="en-US" sz="2400" spc="-1" strike="noStrike">
                <a:latin typeface="Times New Roman"/>
              </a:rPr>
              <a:t>2. something that is real</a:t>
            </a:r>
            <a:endParaRPr b="0" lang="en-US" sz="2400" spc="-1" strike="noStrike">
              <a:latin typeface="Arial"/>
            </a:endParaRPr>
          </a:p>
          <a:p>
            <a:r>
              <a:rPr b="0" lang="en-US" sz="2400" spc="-1" strike="noStrike">
                <a:latin typeface="Times New Roman"/>
              </a:rPr>
              <a:t>    </a:t>
            </a:r>
            <a:r>
              <a:rPr b="0" lang="en-US" sz="2400" spc="-1" strike="noStrike">
                <a:latin typeface="Times New Roman"/>
              </a:rPr>
              <a:t>3. the state of being real</a:t>
            </a:r>
            <a:endParaRPr b="0" lang="en-US" sz="2400" spc="-1" strike="noStrike">
              <a:latin typeface="Arial"/>
            </a:endParaRPr>
          </a:p>
          <a:p>
            <a:r>
              <a:rPr b="0" lang="en-US" sz="2400" spc="-1" strike="noStrike">
                <a:latin typeface="Times New Roman"/>
              </a:rPr>
              <a:t>    </a:t>
            </a:r>
            <a:r>
              <a:rPr b="0" lang="en-US" sz="2400" spc="-1" strike="noStrike">
                <a:latin typeface="Times New Roman"/>
              </a:rPr>
              <a:t>4. philosophy</a:t>
            </a:r>
            <a:endParaRPr b="0" lang="en-US" sz="2400" spc="-1" strike="noStrike">
              <a:latin typeface="Arial"/>
            </a:endParaRPr>
          </a:p>
          <a:p>
            <a:r>
              <a:rPr b="0" lang="en-US" sz="2400" spc="-1" strike="noStrike">
                <a:latin typeface="Times New Roman"/>
              </a:rPr>
              <a:t>    </a:t>
            </a:r>
            <a:r>
              <a:rPr b="0" lang="en-US" sz="2400" spc="-1" strike="noStrike">
                <a:latin typeface="Times New Roman"/>
              </a:rPr>
              <a:t>	</a:t>
            </a:r>
            <a:r>
              <a:rPr b="0" lang="en-US" sz="2400" spc="-1" strike="noStrike">
                <a:latin typeface="Times New Roman"/>
              </a:rPr>
              <a:t>• </a:t>
            </a:r>
            <a:r>
              <a:rPr b="0" lang="en-US" sz="2400" spc="-1" strike="noStrike">
                <a:latin typeface="Times New Roman"/>
              </a:rPr>
              <a:t>that which exists, independent of human </a:t>
            </a:r>
            <a:r>
              <a:rPr b="0" lang="en-US" sz="2400" spc="-1" strike="noStrike">
                <a:latin typeface="Times New Roman"/>
              </a:rPr>
              <a:t>	</a:t>
            </a:r>
            <a:r>
              <a:rPr b="0" lang="en-US" sz="2400" spc="-1" strike="noStrike">
                <a:latin typeface="Times New Roman"/>
              </a:rPr>
              <a:t>awareness </a:t>
            </a:r>
            <a:endParaRPr b="0" lang="en-US" sz="2400" spc="-1" strike="noStrike">
              <a:latin typeface="Arial"/>
            </a:endParaRPr>
          </a:p>
          <a:p>
            <a:r>
              <a:rPr b="0" lang="en-US" sz="2400" spc="-1" strike="noStrike">
                <a:latin typeface="Times New Roman"/>
              </a:rPr>
              <a:t>    </a:t>
            </a:r>
            <a:r>
              <a:rPr b="0" lang="en-US" sz="2400" spc="-1" strike="noStrike">
                <a:latin typeface="Times New Roman"/>
              </a:rPr>
              <a:t>	</a:t>
            </a:r>
            <a:r>
              <a:rPr b="0" lang="en-US" sz="2400" spc="-1" strike="noStrike">
                <a:latin typeface="Times New Roman"/>
              </a:rPr>
              <a:t>• </a:t>
            </a:r>
            <a:r>
              <a:rPr b="0" lang="en-US" sz="2400" spc="-1" strike="noStrike">
                <a:latin typeface="Times New Roman"/>
              </a:rPr>
              <a:t>the totality of facts as they are, </a:t>
            </a:r>
            <a:r>
              <a:rPr b="0" lang="en-US" sz="2400" spc="-1" strike="noStrike">
                <a:latin typeface="Times New Roman"/>
              </a:rPr>
              <a:t>	</a:t>
            </a:r>
            <a:r>
              <a:rPr b="0" lang="en-US" sz="2400" spc="-1" strike="noStrike">
                <a:latin typeface="Times New Roman"/>
              </a:rPr>
              <a:t>	</a:t>
            </a:r>
            <a:r>
              <a:rPr b="0" lang="en-US" sz="2400" spc="-1" strike="noStrike">
                <a:latin typeface="Times New Roman"/>
              </a:rPr>
              <a:t>	</a:t>
            </a:r>
            <a:r>
              <a:rPr b="0" lang="en-US" sz="2400" spc="-1" strike="noStrike">
                <a:latin typeface="Times New Roman"/>
              </a:rPr>
              <a:t>	</a:t>
            </a:r>
            <a:r>
              <a:rPr b="0" lang="en-US" sz="2400" spc="-1" strike="noStrike">
                <a:latin typeface="Times New Roman"/>
              </a:rPr>
              <a:t>independent of human awareness of them</a:t>
            </a:r>
            <a:endParaRPr b="0" lang="en-US" sz="2400" spc="-1" strike="noStrike">
              <a:latin typeface="Arial"/>
            </a:endParaRPr>
          </a:p>
        </p:txBody>
      </p:sp>
    </p:spTree>
  </p:cSld>
  <mc:AlternateContent>
    <mc:Choice Requires="p14">
      <p:transition spd="slow" p14:dur="2000"/>
    </mc:Choice>
    <mc:Fallback>
      <p:transition spd="slow"/>
    </mc:Fallback>
  </mc:AlternateContent>
</p:sld>
</file>

<file path=ppt/slides/slide4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146" name="" descr=""/>
          <p:cNvPicPr/>
          <p:nvPr/>
        </p:nvPicPr>
        <p:blipFill>
          <a:blip r:embed="rId1"/>
          <a:stretch/>
        </p:blipFill>
        <p:spPr>
          <a:xfrm>
            <a:off x="639720" y="822960"/>
            <a:ext cx="4817880" cy="4772160"/>
          </a:xfrm>
          <a:prstGeom prst="rect">
            <a:avLst/>
          </a:prstGeom>
          <a:ln w="0">
            <a:noFill/>
          </a:ln>
        </p:spPr>
      </p:pic>
      <p:sp>
        <p:nvSpPr>
          <p:cNvPr id="147" name=""/>
          <p:cNvSpPr txBox="1"/>
          <p:nvPr/>
        </p:nvSpPr>
        <p:spPr>
          <a:xfrm>
            <a:off x="5576040" y="1097280"/>
            <a:ext cx="4296240" cy="4137120"/>
          </a:xfrm>
          <a:prstGeom prst="rect">
            <a:avLst/>
          </a:prstGeom>
          <a:noFill/>
          <a:ln w="0">
            <a:noFill/>
          </a:ln>
        </p:spPr>
        <p:txBody>
          <a:bodyPr lIns="90000" rIns="90000" tIns="45000" bIns="45000" anchor="t">
            <a:noAutofit/>
          </a:bodyPr>
          <a:p>
            <a:r>
              <a:rPr b="0" lang="en-US" sz="3600" spc="-1" strike="noStrike">
                <a:latin typeface="Times New Roman"/>
              </a:rPr>
              <a:t>Some kids are playing with their black poodle next to the woods.  The dog ran into the woods chasing a squirrel and is now  returning to the children.</a:t>
            </a:r>
            <a:endParaRPr b="0" lang="en-US" sz="3600" spc="-1" strike="noStrike">
              <a:latin typeface="Arial"/>
            </a:endParaRPr>
          </a:p>
        </p:txBody>
      </p:sp>
    </p:spTree>
  </p:cSld>
  <mc:AlternateContent>
    <mc:Choice Requires="p14">
      <p:transition spd="slow" p14:dur="2000"/>
    </mc:Choice>
    <mc:Fallback>
      <p:transition spd="slow"/>
    </mc:Fallback>
  </mc:AlternateContent>
</p:sld>
</file>

<file path=ppt/slides/slide4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148" name="" descr=""/>
          <p:cNvPicPr/>
          <p:nvPr/>
        </p:nvPicPr>
        <p:blipFill>
          <a:blip r:embed="rId1"/>
          <a:stretch/>
        </p:blipFill>
        <p:spPr>
          <a:xfrm>
            <a:off x="512280" y="988920"/>
            <a:ext cx="4448520" cy="4406400"/>
          </a:xfrm>
          <a:prstGeom prst="rect">
            <a:avLst/>
          </a:prstGeom>
          <a:ln w="0">
            <a:noFill/>
          </a:ln>
        </p:spPr>
      </p:pic>
      <p:pic>
        <p:nvPicPr>
          <p:cNvPr id="149" name="" descr=""/>
          <p:cNvPicPr/>
          <p:nvPr/>
        </p:nvPicPr>
        <p:blipFill>
          <a:blip r:embed="rId2"/>
          <a:stretch/>
        </p:blipFill>
        <p:spPr>
          <a:xfrm>
            <a:off x="5119200" y="989280"/>
            <a:ext cx="4448520" cy="4406400"/>
          </a:xfrm>
          <a:prstGeom prst="rect">
            <a:avLst/>
          </a:prstGeom>
          <a:ln w="0">
            <a:noFill/>
          </a:ln>
        </p:spPr>
      </p:pic>
      <p:sp>
        <p:nvSpPr>
          <p:cNvPr id="150" name=""/>
          <p:cNvSpPr txBox="1"/>
          <p:nvPr/>
        </p:nvSpPr>
        <p:spPr>
          <a:xfrm>
            <a:off x="548280" y="457200"/>
            <a:ext cx="4387680" cy="427320"/>
          </a:xfrm>
          <a:prstGeom prst="rect">
            <a:avLst/>
          </a:prstGeom>
          <a:noFill/>
          <a:ln w="0">
            <a:noFill/>
          </a:ln>
        </p:spPr>
        <p:txBody>
          <a:bodyPr lIns="90000" rIns="90000" tIns="45000" bIns="45000" anchor="t">
            <a:noAutofit/>
          </a:bodyPr>
          <a:p>
            <a:pPr algn="ctr">
              <a:buNone/>
            </a:pPr>
            <a:r>
              <a:rPr b="0" lang="en-US" sz="2400" spc="-1" strike="noStrike">
                <a:latin typeface="Times New Roman"/>
              </a:rPr>
              <a:t>You expected a man</a:t>
            </a:r>
            <a:endParaRPr b="0" lang="en-US" sz="2400" spc="-1" strike="noStrike">
              <a:latin typeface="Arial"/>
            </a:endParaRPr>
          </a:p>
        </p:txBody>
      </p:sp>
      <p:sp>
        <p:nvSpPr>
          <p:cNvPr id="151" name=""/>
          <p:cNvSpPr txBox="1"/>
          <p:nvPr/>
        </p:nvSpPr>
        <p:spPr>
          <a:xfrm>
            <a:off x="5154840" y="457560"/>
            <a:ext cx="4387680" cy="427320"/>
          </a:xfrm>
          <a:prstGeom prst="rect">
            <a:avLst/>
          </a:prstGeom>
          <a:noFill/>
          <a:ln w="0">
            <a:noFill/>
          </a:ln>
        </p:spPr>
        <p:txBody>
          <a:bodyPr lIns="90000" rIns="90000" tIns="45000" bIns="45000" anchor="t">
            <a:noAutofit/>
          </a:bodyPr>
          <a:p>
            <a:pPr algn="ctr">
              <a:buNone/>
            </a:pPr>
            <a:r>
              <a:rPr b="0" lang="en-US" sz="2400" spc="-1" strike="noStrike">
                <a:latin typeface="Times New Roman"/>
              </a:rPr>
              <a:t>You expected a dog</a:t>
            </a:r>
            <a:endParaRPr b="0" lang="en-US" sz="2400" spc="-1" strike="noStrike">
              <a:latin typeface="Arial"/>
            </a:endParaRPr>
          </a:p>
        </p:txBody>
      </p:sp>
      <p:sp>
        <p:nvSpPr>
          <p:cNvPr id="152" name=""/>
          <p:cNvSpPr txBox="1"/>
          <p:nvPr/>
        </p:nvSpPr>
        <p:spPr>
          <a:xfrm>
            <a:off x="5154840" y="5461920"/>
            <a:ext cx="4387680" cy="427320"/>
          </a:xfrm>
          <a:prstGeom prst="rect">
            <a:avLst/>
          </a:prstGeom>
          <a:noFill/>
          <a:ln w="0">
            <a:noFill/>
          </a:ln>
        </p:spPr>
        <p:txBody>
          <a:bodyPr lIns="90000" rIns="90000" tIns="45000" bIns="45000" anchor="t">
            <a:noAutofit/>
          </a:bodyPr>
          <a:p>
            <a:pPr algn="ctr">
              <a:buNone/>
            </a:pPr>
            <a:r>
              <a:rPr b="0" lang="en-US" sz="2400" spc="-1" strike="noStrike">
                <a:latin typeface="Times New Roman"/>
              </a:rPr>
              <a:t>You saw a dog</a:t>
            </a:r>
            <a:endParaRPr b="0" lang="en-US" sz="2400" spc="-1" strike="noStrike">
              <a:latin typeface="Arial"/>
            </a:endParaRPr>
          </a:p>
        </p:txBody>
      </p:sp>
      <p:sp>
        <p:nvSpPr>
          <p:cNvPr id="153" name=""/>
          <p:cNvSpPr txBox="1"/>
          <p:nvPr/>
        </p:nvSpPr>
        <p:spPr>
          <a:xfrm>
            <a:off x="548280" y="5461560"/>
            <a:ext cx="4387680" cy="427320"/>
          </a:xfrm>
          <a:prstGeom prst="rect">
            <a:avLst/>
          </a:prstGeom>
          <a:noFill/>
          <a:ln w="0">
            <a:noFill/>
          </a:ln>
        </p:spPr>
        <p:txBody>
          <a:bodyPr lIns="90000" rIns="90000" tIns="45000" bIns="45000" anchor="t">
            <a:noAutofit/>
          </a:bodyPr>
          <a:p>
            <a:pPr algn="ctr">
              <a:buNone/>
            </a:pPr>
            <a:r>
              <a:rPr b="0" lang="en-US" sz="2400" spc="-1" strike="noStrike">
                <a:latin typeface="Times New Roman"/>
              </a:rPr>
              <a:t>You saw a man</a:t>
            </a:r>
            <a:endParaRPr b="0" lang="en-US" sz="2400" spc="-1" strike="noStrike">
              <a:latin typeface="Arial"/>
            </a:endParaRPr>
          </a:p>
        </p:txBody>
      </p:sp>
    </p:spTree>
  </p:cSld>
  <mc:AlternateContent>
    <mc:Choice Requires="p14">
      <p:transition spd="slow" p14:dur="2000"/>
    </mc:Choice>
    <mc:Fallback>
      <p:transition spd="slow"/>
    </mc:Fallback>
  </mc:AlternateContent>
</p:sld>
</file>

<file path=ppt/slides/slide4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sp>
        <p:nvSpPr>
          <p:cNvPr id="154" name=""/>
          <p:cNvSpPr txBox="1"/>
          <p:nvPr/>
        </p:nvSpPr>
        <p:spPr>
          <a:xfrm>
            <a:off x="365400" y="640080"/>
            <a:ext cx="9324000" cy="849600"/>
          </a:xfrm>
          <a:prstGeom prst="rect">
            <a:avLst/>
          </a:prstGeom>
          <a:noFill/>
          <a:ln w="0">
            <a:noFill/>
          </a:ln>
        </p:spPr>
        <p:txBody>
          <a:bodyPr lIns="90000" rIns="90000" tIns="45000" bIns="45000" anchor="t">
            <a:noAutofit/>
          </a:bodyPr>
          <a:p>
            <a:pPr algn="ctr">
              <a:buNone/>
            </a:pPr>
            <a:r>
              <a:rPr b="0" lang="en-US" sz="5400" spc="-1" strike="noStrike">
                <a:latin typeface="Times New Roman"/>
              </a:rPr>
              <a:t>Factors that Affect “our” Reality</a:t>
            </a:r>
            <a:endParaRPr b="0" lang="en-US" sz="5400" spc="-1" strike="noStrike">
              <a:latin typeface="Times New Roman"/>
            </a:endParaRPr>
          </a:p>
        </p:txBody>
      </p:sp>
      <p:sp>
        <p:nvSpPr>
          <p:cNvPr id="155" name=""/>
          <p:cNvSpPr txBox="1"/>
          <p:nvPr/>
        </p:nvSpPr>
        <p:spPr>
          <a:xfrm>
            <a:off x="914040" y="1809360"/>
            <a:ext cx="8227080" cy="3380760"/>
          </a:xfrm>
          <a:prstGeom prst="rect">
            <a:avLst/>
          </a:prstGeom>
          <a:noFill/>
          <a:ln w="0">
            <a:noFill/>
          </a:ln>
        </p:spPr>
        <p:txBody>
          <a:bodyPr lIns="90000" rIns="90000" tIns="45000" bIns="45000" anchor="t">
            <a:noAutofit/>
          </a:bodyPr>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Sensory Input:</a:t>
            </a:r>
            <a:r>
              <a:rPr b="0" lang="en-US" sz="1800" spc="-1" strike="noStrike">
                <a:latin typeface="Times New Roman"/>
                <a:ea typeface="Times New Roman"/>
              </a:rPr>
              <a:t>  the five senses</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Perspective:</a:t>
            </a:r>
            <a:r>
              <a:rPr b="0" lang="en-US" sz="1800" spc="-1" strike="noStrike">
                <a:latin typeface="Times New Roman"/>
                <a:ea typeface="Times New Roman"/>
              </a:rPr>
              <a:t>  how you see it makes all the difference</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Assumptions:</a:t>
            </a:r>
            <a:r>
              <a:rPr b="0" lang="en-US" sz="1800" spc="-1" strike="noStrike">
                <a:latin typeface="Times New Roman"/>
                <a:ea typeface="Times New Roman"/>
              </a:rPr>
              <a:t>  the brain is too busy to deal with it all</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Expectations:</a:t>
            </a:r>
            <a:r>
              <a:rPr b="0" lang="en-US" sz="1800" spc="-1" strike="noStrike">
                <a:latin typeface="Times New Roman"/>
                <a:ea typeface="Times New Roman"/>
              </a:rPr>
              <a:t>  we see what we want to see</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Context:</a:t>
            </a:r>
            <a:r>
              <a:rPr b="0" lang="en-US" sz="1800" spc="-1" strike="noStrike">
                <a:latin typeface="Times New Roman"/>
                <a:ea typeface="Times New Roman"/>
              </a:rPr>
              <a:t>  location, location, location</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Faith:</a:t>
            </a:r>
            <a:r>
              <a:rPr b="0" lang="en-US" sz="1800" spc="-1" strike="noStrike">
                <a:latin typeface="Times New Roman"/>
                <a:ea typeface="Times New Roman"/>
              </a:rPr>
              <a:t>  not the religious kind</a:t>
            </a:r>
            <a:endParaRPr b="0" lang="en-US" sz="1800" spc="-1" strike="noStrike">
              <a:latin typeface="Times New Roman"/>
            </a:endParaRPr>
          </a:p>
        </p:txBody>
      </p:sp>
      <p:pic>
        <p:nvPicPr>
          <p:cNvPr id="156" name="" descr=""/>
          <p:cNvPicPr/>
          <p:nvPr/>
        </p:nvPicPr>
        <p:blipFill>
          <a:blip r:embed="rId1"/>
          <a:stretch/>
        </p:blipFill>
        <p:spPr>
          <a:xfrm>
            <a:off x="5667120" y="3383280"/>
            <a:ext cx="3747960" cy="2603880"/>
          </a:xfrm>
          <a:prstGeom prst="rect">
            <a:avLst/>
          </a:prstGeom>
          <a:ln w="0">
            <a:noFill/>
          </a:ln>
        </p:spPr>
      </p:pic>
      <p:sp>
        <p:nvSpPr>
          <p:cNvPr id="157" name=""/>
          <p:cNvSpPr txBox="1"/>
          <p:nvPr/>
        </p:nvSpPr>
        <p:spPr>
          <a:xfrm>
            <a:off x="365400" y="3678120"/>
            <a:ext cx="639720" cy="602280"/>
          </a:xfrm>
          <a:prstGeom prst="rect">
            <a:avLst/>
          </a:prstGeom>
          <a:noFill/>
          <a:ln w="0">
            <a:noFill/>
          </a:ln>
        </p:spPr>
        <p:txBody>
          <a:bodyPr lIns="90000" rIns="90000" tIns="45000" bIns="45000" anchor="t">
            <a:noAutofit/>
          </a:bodyPr>
          <a:p>
            <a:r>
              <a:rPr b="0" lang="en-US" sz="3600" spc="-1" strike="noStrike">
                <a:solidFill>
                  <a:srgbClr val="ff0000"/>
                </a:solidFill>
                <a:latin typeface="Arial"/>
                <a:ea typeface="Arial"/>
              </a:rPr>
              <a:t>►</a:t>
            </a:r>
            <a:endParaRPr b="0" lang="en-US" sz="3600" spc="-1" strike="noStrike">
              <a:latin typeface="Arial"/>
            </a:endParaRPr>
          </a:p>
        </p:txBody>
      </p:sp>
    </p:spTree>
  </p:cSld>
  <mc:AlternateContent>
    <mc:Choice Requires="p14">
      <p:transition spd="slow" p14:dur="2000"/>
    </mc:Choice>
    <mc:Fallback>
      <p:transition spd="slow"/>
    </mc:Fallback>
  </mc:AlternateContent>
</p:sld>
</file>

<file path=ppt/slides/slide4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158" name="" descr=""/>
          <p:cNvPicPr/>
          <p:nvPr/>
        </p:nvPicPr>
        <p:blipFill>
          <a:blip r:embed="rId1"/>
          <a:stretch/>
        </p:blipFill>
        <p:spPr>
          <a:xfrm>
            <a:off x="712440" y="1736280"/>
            <a:ext cx="3126600" cy="4176360"/>
          </a:xfrm>
          <a:prstGeom prst="rect">
            <a:avLst/>
          </a:prstGeom>
          <a:ln w="0">
            <a:noFill/>
          </a:ln>
        </p:spPr>
      </p:pic>
      <p:pic>
        <p:nvPicPr>
          <p:cNvPr id="159" name="" descr=""/>
          <p:cNvPicPr/>
          <p:nvPr/>
        </p:nvPicPr>
        <p:blipFill>
          <a:blip r:embed="rId2"/>
          <a:stretch/>
        </p:blipFill>
        <p:spPr>
          <a:xfrm>
            <a:off x="5393160" y="1737360"/>
            <a:ext cx="4102920" cy="4104720"/>
          </a:xfrm>
          <a:prstGeom prst="rect">
            <a:avLst/>
          </a:prstGeom>
          <a:ln w="0">
            <a:noFill/>
          </a:ln>
        </p:spPr>
      </p:pic>
      <p:pic>
        <p:nvPicPr>
          <p:cNvPr id="160" name="" descr=""/>
          <p:cNvPicPr/>
          <p:nvPr/>
        </p:nvPicPr>
        <p:blipFill>
          <a:blip r:embed="rId3"/>
          <a:stretch/>
        </p:blipFill>
        <p:spPr>
          <a:xfrm>
            <a:off x="4040280" y="173880"/>
            <a:ext cx="1096920" cy="1468080"/>
          </a:xfrm>
          <a:prstGeom prst="rect">
            <a:avLst/>
          </a:prstGeom>
          <a:ln w="0">
            <a:noFill/>
          </a:ln>
        </p:spPr>
      </p:pic>
      <p:sp>
        <p:nvSpPr>
          <p:cNvPr id="161" name=""/>
          <p:cNvSpPr txBox="1"/>
          <p:nvPr/>
        </p:nvSpPr>
        <p:spPr>
          <a:xfrm>
            <a:off x="731160" y="1280160"/>
            <a:ext cx="3107880" cy="427320"/>
          </a:xfrm>
          <a:prstGeom prst="rect">
            <a:avLst/>
          </a:prstGeom>
          <a:noFill/>
          <a:ln w="0">
            <a:noFill/>
          </a:ln>
        </p:spPr>
        <p:txBody>
          <a:bodyPr lIns="90000" rIns="90000" tIns="45000" bIns="45000" anchor="t">
            <a:noAutofit/>
          </a:bodyPr>
          <a:p>
            <a:pPr algn="ctr">
              <a:buNone/>
            </a:pPr>
            <a:r>
              <a:rPr b="0" lang="en-US" sz="2400" spc="-1" strike="noStrike">
                <a:latin typeface="Times New Roman"/>
              </a:rPr>
              <a:t>Poison</a:t>
            </a:r>
            <a:endParaRPr b="0" lang="en-US" sz="2400" spc="-1" strike="noStrike">
              <a:latin typeface="Arial"/>
            </a:endParaRPr>
          </a:p>
        </p:txBody>
      </p:sp>
      <p:sp>
        <p:nvSpPr>
          <p:cNvPr id="162" name=""/>
          <p:cNvSpPr txBox="1"/>
          <p:nvPr/>
        </p:nvSpPr>
        <p:spPr>
          <a:xfrm>
            <a:off x="5393160" y="1263600"/>
            <a:ext cx="4113360" cy="427320"/>
          </a:xfrm>
          <a:prstGeom prst="rect">
            <a:avLst/>
          </a:prstGeom>
          <a:noFill/>
          <a:ln w="0">
            <a:noFill/>
          </a:ln>
        </p:spPr>
        <p:txBody>
          <a:bodyPr lIns="90000" rIns="90000" tIns="45000" bIns="45000" anchor="t">
            <a:noAutofit/>
          </a:bodyPr>
          <a:p>
            <a:pPr algn="ctr">
              <a:buNone/>
            </a:pPr>
            <a:r>
              <a:rPr b="0" lang="en-US" sz="2400" spc="-1" strike="noStrike">
                <a:latin typeface="Times New Roman"/>
              </a:rPr>
              <a:t>Pirate</a:t>
            </a:r>
            <a:endParaRPr b="0" lang="en-US" sz="2400" spc="-1" strike="noStrike">
              <a:latin typeface="Arial"/>
            </a:endParaRPr>
          </a:p>
        </p:txBody>
      </p:sp>
      <p:sp>
        <p:nvSpPr>
          <p:cNvPr id="163" name=""/>
          <p:cNvSpPr/>
          <p:nvPr/>
        </p:nvSpPr>
        <p:spPr>
          <a:xfrm rot="10749600">
            <a:off x="3928320" y="1641240"/>
            <a:ext cx="1370880" cy="1194840"/>
          </a:xfrm>
          <a:custGeom>
            <a:avLst/>
            <a:gdLst/>
            <a:ahLst/>
            <a:rect l="l" t="t" r="r" b="b"/>
            <a:pathLst>
              <a:path w="144" h="122">
                <a:moveTo>
                  <a:pt x="85" y="69"/>
                </a:moveTo>
                <a:cubicBezTo>
                  <a:pt x="85" y="55"/>
                  <a:pt x="97" y="44"/>
                  <a:pt x="111" y="44"/>
                </a:cubicBezTo>
                <a:cubicBezTo>
                  <a:pt x="111" y="61"/>
                  <a:pt x="111" y="61"/>
                  <a:pt x="111" y="61"/>
                </a:cubicBezTo>
                <a:cubicBezTo>
                  <a:pt x="144" y="30"/>
                  <a:pt x="144" y="30"/>
                  <a:pt x="144" y="30"/>
                </a:cubicBezTo>
                <a:cubicBezTo>
                  <a:pt x="111" y="0"/>
                  <a:pt x="111" y="0"/>
                  <a:pt x="111" y="0"/>
                </a:cubicBezTo>
                <a:cubicBezTo>
                  <a:pt x="111" y="17"/>
                  <a:pt x="111" y="17"/>
                  <a:pt x="111" y="17"/>
                </a:cubicBezTo>
                <a:cubicBezTo>
                  <a:pt x="95" y="17"/>
                  <a:pt x="81" y="24"/>
                  <a:pt x="71" y="35"/>
                </a:cubicBezTo>
                <a:cubicBezTo>
                  <a:pt x="62" y="25"/>
                  <a:pt x="48" y="18"/>
                  <a:pt x="32" y="18"/>
                </a:cubicBezTo>
                <a:cubicBezTo>
                  <a:pt x="32" y="0"/>
                  <a:pt x="32" y="0"/>
                  <a:pt x="32" y="0"/>
                </a:cubicBezTo>
                <a:cubicBezTo>
                  <a:pt x="0" y="31"/>
                  <a:pt x="0" y="31"/>
                  <a:pt x="0" y="31"/>
                </a:cubicBezTo>
                <a:cubicBezTo>
                  <a:pt x="32" y="61"/>
                  <a:pt x="32" y="61"/>
                  <a:pt x="32" y="61"/>
                </a:cubicBezTo>
                <a:cubicBezTo>
                  <a:pt x="32" y="44"/>
                  <a:pt x="32" y="44"/>
                  <a:pt x="32" y="44"/>
                </a:cubicBezTo>
                <a:cubicBezTo>
                  <a:pt x="46" y="44"/>
                  <a:pt x="58" y="55"/>
                  <a:pt x="58" y="69"/>
                </a:cubicBezTo>
                <a:cubicBezTo>
                  <a:pt x="58" y="122"/>
                  <a:pt x="58" y="122"/>
                  <a:pt x="58" y="122"/>
                </a:cubicBezTo>
                <a:cubicBezTo>
                  <a:pt x="58" y="122"/>
                  <a:pt x="58" y="122"/>
                  <a:pt x="58" y="122"/>
                </a:cubicBezTo>
                <a:cubicBezTo>
                  <a:pt x="85" y="122"/>
                  <a:pt x="85" y="122"/>
                  <a:pt x="85" y="122"/>
                </a:cubicBezTo>
                <a:cubicBezTo>
                  <a:pt x="85" y="122"/>
                  <a:pt x="85" y="122"/>
                  <a:pt x="85" y="122"/>
                </a:cubicBezTo>
                <a:lnTo>
                  <a:pt x="85" y="69"/>
                </a:lnTo>
                <a:close/>
              </a:path>
            </a:pathLst>
          </a:custGeom>
          <a:solidFill>
            <a:srgbClr val="729fcf"/>
          </a:solidFill>
          <a:ln w="0">
            <a:solidFill>
              <a:srgbClr val="3465a4"/>
            </a:solidFill>
          </a:ln>
        </p:spPr>
        <p:style>
          <a:lnRef idx="0"/>
          <a:fillRef idx="0"/>
          <a:effectRef idx="0"/>
          <a:fontRef idx="minor"/>
        </p:style>
      </p:sp>
    </p:spTree>
  </p:cSld>
  <mc:AlternateContent>
    <mc:Choice Requires="p14">
      <p:transition spd="slow" p14:dur="2000"/>
    </mc:Choice>
    <mc:Fallback>
      <p:transition spd="slow"/>
    </mc:Fallback>
  </mc:AlternateContent>
</p:sld>
</file>

<file path=ppt/slides/slide4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sp>
        <p:nvSpPr>
          <p:cNvPr id="164" name=""/>
          <p:cNvSpPr txBox="1"/>
          <p:nvPr/>
        </p:nvSpPr>
        <p:spPr>
          <a:xfrm>
            <a:off x="2467800" y="457200"/>
            <a:ext cx="7038720" cy="1607760"/>
          </a:xfrm>
          <a:prstGeom prst="rect">
            <a:avLst/>
          </a:prstGeom>
          <a:noFill/>
          <a:ln w="0">
            <a:noFill/>
          </a:ln>
        </p:spPr>
        <p:txBody>
          <a:bodyPr lIns="90000" rIns="90000" tIns="45000" bIns="45000" anchor="t">
            <a:noAutofit/>
          </a:bodyPr>
          <a:p>
            <a:r>
              <a:rPr b="0" lang="en-US" sz="3600" spc="-1" strike="noStrike">
                <a:latin typeface="Times New Roman"/>
              </a:rPr>
              <a:t>The same symbol has different meanings depending where it is used</a:t>
            </a:r>
            <a:endParaRPr b="0" lang="en-US" sz="3600" spc="-1" strike="noStrike">
              <a:latin typeface="Arial"/>
            </a:endParaRPr>
          </a:p>
        </p:txBody>
      </p:sp>
      <p:sp>
        <p:nvSpPr>
          <p:cNvPr id="165" name=""/>
          <p:cNvSpPr txBox="1"/>
          <p:nvPr/>
        </p:nvSpPr>
        <p:spPr>
          <a:xfrm>
            <a:off x="2467800" y="2671200"/>
            <a:ext cx="7038720" cy="427320"/>
          </a:xfrm>
          <a:prstGeom prst="rect">
            <a:avLst/>
          </a:prstGeom>
          <a:noFill/>
          <a:ln w="0">
            <a:noFill/>
          </a:ln>
        </p:spPr>
        <p:txBody>
          <a:bodyPr lIns="90000" rIns="90000" tIns="45000" bIns="45000" anchor="t">
            <a:noAutofit/>
          </a:bodyPr>
          <a:p>
            <a:r>
              <a:rPr b="0" lang="en-US" sz="2400" spc="-1" strike="noStrike">
                <a:latin typeface="Times New Roman"/>
              </a:rPr>
              <a:t>Solar system images:  the Sun</a:t>
            </a:r>
            <a:endParaRPr b="0" lang="en-US" sz="2400" spc="-1" strike="noStrike">
              <a:latin typeface="Arial"/>
            </a:endParaRPr>
          </a:p>
        </p:txBody>
      </p:sp>
      <p:sp>
        <p:nvSpPr>
          <p:cNvPr id="166" name=""/>
          <p:cNvSpPr txBox="1"/>
          <p:nvPr/>
        </p:nvSpPr>
        <p:spPr>
          <a:xfrm>
            <a:off x="2467800" y="3283560"/>
            <a:ext cx="7038720" cy="427320"/>
          </a:xfrm>
          <a:prstGeom prst="rect">
            <a:avLst/>
          </a:prstGeom>
          <a:noFill/>
          <a:ln w="0">
            <a:noFill/>
          </a:ln>
        </p:spPr>
        <p:txBody>
          <a:bodyPr lIns="90000" rIns="90000" tIns="45000" bIns="45000" anchor="t">
            <a:noAutofit/>
          </a:bodyPr>
          <a:p>
            <a:r>
              <a:rPr b="0" lang="en-US" sz="2400" spc="-1" strike="noStrike">
                <a:latin typeface="Times New Roman"/>
              </a:rPr>
              <a:t>Alchemy:  one of the symbols for Gold</a:t>
            </a:r>
            <a:endParaRPr b="0" lang="en-US" sz="2400" spc="-1" strike="noStrike">
              <a:latin typeface="Arial"/>
            </a:endParaRPr>
          </a:p>
        </p:txBody>
      </p:sp>
      <p:pic>
        <p:nvPicPr>
          <p:cNvPr id="167" name="" descr=""/>
          <p:cNvPicPr/>
          <p:nvPr/>
        </p:nvPicPr>
        <p:blipFill>
          <a:blip r:embed="rId1"/>
          <a:stretch/>
        </p:blipFill>
        <p:spPr>
          <a:xfrm>
            <a:off x="394920" y="365760"/>
            <a:ext cx="1890000" cy="1890720"/>
          </a:xfrm>
          <a:prstGeom prst="rect">
            <a:avLst/>
          </a:prstGeom>
          <a:ln w="0">
            <a:noFill/>
          </a:ln>
        </p:spPr>
      </p:pic>
      <p:sp>
        <p:nvSpPr>
          <p:cNvPr id="168" name=""/>
          <p:cNvSpPr txBox="1"/>
          <p:nvPr/>
        </p:nvSpPr>
        <p:spPr>
          <a:xfrm>
            <a:off x="2467800" y="3931920"/>
            <a:ext cx="7038720" cy="427320"/>
          </a:xfrm>
          <a:prstGeom prst="rect">
            <a:avLst/>
          </a:prstGeom>
          <a:noFill/>
          <a:ln w="0">
            <a:noFill/>
          </a:ln>
        </p:spPr>
        <p:txBody>
          <a:bodyPr lIns="90000" rIns="90000" tIns="45000" bIns="45000" anchor="t">
            <a:noAutofit/>
          </a:bodyPr>
          <a:p>
            <a:r>
              <a:rPr b="0" lang="en-US" sz="2400" spc="-1" strike="noStrike">
                <a:latin typeface="Times New Roman"/>
              </a:rPr>
              <a:t>Pythagorean philosophy:  the Monad</a:t>
            </a:r>
            <a:endParaRPr b="0" lang="en-US" sz="2400" spc="-1" strike="noStrike">
              <a:latin typeface="Arial"/>
            </a:endParaRPr>
          </a:p>
        </p:txBody>
      </p:sp>
      <p:sp>
        <p:nvSpPr>
          <p:cNvPr id="169" name=""/>
          <p:cNvSpPr txBox="1"/>
          <p:nvPr/>
        </p:nvSpPr>
        <p:spPr>
          <a:xfrm>
            <a:off x="2467800" y="4580280"/>
            <a:ext cx="7038720" cy="427320"/>
          </a:xfrm>
          <a:prstGeom prst="rect">
            <a:avLst/>
          </a:prstGeom>
          <a:noFill/>
          <a:ln w="0">
            <a:noFill/>
          </a:ln>
        </p:spPr>
        <p:txBody>
          <a:bodyPr lIns="90000" rIns="90000" tIns="45000" bIns="45000" anchor="t">
            <a:noAutofit/>
          </a:bodyPr>
          <a:p>
            <a:r>
              <a:rPr b="0" lang="en-US" sz="2400" spc="-1" strike="noStrike">
                <a:latin typeface="Times New Roman"/>
              </a:rPr>
              <a:t>Jungian psychology:  the Self</a:t>
            </a:r>
            <a:endParaRPr b="0" lang="en-US" sz="2400" spc="-1" strike="noStrike">
              <a:latin typeface="Arial"/>
            </a:endParaRPr>
          </a:p>
        </p:txBody>
      </p:sp>
      <p:sp>
        <p:nvSpPr>
          <p:cNvPr id="170" name=""/>
          <p:cNvSpPr txBox="1"/>
          <p:nvPr/>
        </p:nvSpPr>
        <p:spPr>
          <a:xfrm>
            <a:off x="2467800" y="5228640"/>
            <a:ext cx="7038720" cy="427320"/>
          </a:xfrm>
          <a:prstGeom prst="rect">
            <a:avLst/>
          </a:prstGeom>
          <a:noFill/>
          <a:ln w="0">
            <a:noFill/>
          </a:ln>
        </p:spPr>
        <p:txBody>
          <a:bodyPr lIns="90000" rIns="90000" tIns="45000" bIns="45000" anchor="t">
            <a:noAutofit/>
          </a:bodyPr>
          <a:p>
            <a:r>
              <a:rPr b="0" lang="en-US" sz="2400" spc="-1" strike="noStrike">
                <a:latin typeface="Times New Roman"/>
              </a:rPr>
              <a:t>Business logo:  Target stores</a:t>
            </a:r>
            <a:endParaRPr b="0" lang="en-US" sz="2400" spc="-1" strike="noStrike">
              <a:latin typeface="Arial"/>
            </a:endParaRPr>
          </a:p>
        </p:txBody>
      </p:sp>
      <p:sp>
        <p:nvSpPr>
          <p:cNvPr id="171" name=""/>
          <p:cNvSpPr/>
          <p:nvPr/>
        </p:nvSpPr>
        <p:spPr>
          <a:xfrm>
            <a:off x="1132560" y="2305440"/>
            <a:ext cx="1188360" cy="914400"/>
          </a:xfrm>
          <a:custGeom>
            <a:avLst/>
            <a:gdLst/>
            <a:ahLst/>
            <a:rect l="l" t="t" r="r" b="b"/>
            <a:pathLst>
              <a:path w="841" h="854">
                <a:moveTo>
                  <a:pt x="517" y="247"/>
                </a:moveTo>
                <a:lnTo>
                  <a:pt x="517" y="415"/>
                </a:lnTo>
                <a:lnTo>
                  <a:pt x="264" y="415"/>
                </a:lnTo>
                <a:lnTo>
                  <a:pt x="264" y="0"/>
                </a:lnTo>
                <a:lnTo>
                  <a:pt x="0" y="0"/>
                </a:lnTo>
                <a:lnTo>
                  <a:pt x="0" y="680"/>
                </a:lnTo>
                <a:lnTo>
                  <a:pt x="517" y="680"/>
                </a:lnTo>
                <a:lnTo>
                  <a:pt x="517" y="854"/>
                </a:lnTo>
                <a:lnTo>
                  <a:pt x="841" y="547"/>
                </a:lnTo>
                <a:lnTo>
                  <a:pt x="517" y="247"/>
                </a:lnTo>
                <a:close/>
              </a:path>
            </a:pathLst>
          </a:custGeom>
          <a:solidFill>
            <a:srgbClr val="729fcf"/>
          </a:solidFill>
          <a:ln w="0">
            <a:solidFill>
              <a:srgbClr val="3465a4"/>
            </a:solidFill>
          </a:ln>
        </p:spPr>
        <p:style>
          <a:lnRef idx="0"/>
          <a:fillRef idx="0"/>
          <a:effectRef idx="0"/>
          <a:fontRef idx="minor"/>
        </p:style>
      </p:sp>
      <p:sp>
        <p:nvSpPr>
          <p:cNvPr id="172" name=""/>
          <p:cNvSpPr/>
          <p:nvPr/>
        </p:nvSpPr>
        <p:spPr>
          <a:xfrm>
            <a:off x="1132920" y="2917800"/>
            <a:ext cx="1188360" cy="914400"/>
          </a:xfrm>
          <a:custGeom>
            <a:avLst/>
            <a:gdLst/>
            <a:ahLst/>
            <a:rect l="l" t="t" r="r" b="b"/>
            <a:pathLst>
              <a:path w="841" h="854">
                <a:moveTo>
                  <a:pt x="517" y="247"/>
                </a:moveTo>
                <a:lnTo>
                  <a:pt x="517" y="415"/>
                </a:lnTo>
                <a:lnTo>
                  <a:pt x="264" y="415"/>
                </a:lnTo>
                <a:lnTo>
                  <a:pt x="264" y="0"/>
                </a:lnTo>
                <a:lnTo>
                  <a:pt x="0" y="0"/>
                </a:lnTo>
                <a:lnTo>
                  <a:pt x="0" y="680"/>
                </a:lnTo>
                <a:lnTo>
                  <a:pt x="517" y="680"/>
                </a:lnTo>
                <a:lnTo>
                  <a:pt x="517" y="854"/>
                </a:lnTo>
                <a:lnTo>
                  <a:pt x="841" y="547"/>
                </a:lnTo>
                <a:lnTo>
                  <a:pt x="517" y="247"/>
                </a:lnTo>
                <a:close/>
              </a:path>
            </a:pathLst>
          </a:custGeom>
          <a:solidFill>
            <a:srgbClr val="729fcf"/>
          </a:solidFill>
          <a:ln w="0">
            <a:solidFill>
              <a:srgbClr val="3465a4"/>
            </a:solidFill>
          </a:ln>
        </p:spPr>
        <p:style>
          <a:lnRef idx="0"/>
          <a:fillRef idx="0"/>
          <a:effectRef idx="0"/>
          <a:fontRef idx="minor"/>
        </p:style>
      </p:sp>
      <p:sp>
        <p:nvSpPr>
          <p:cNvPr id="173" name=""/>
          <p:cNvSpPr/>
          <p:nvPr/>
        </p:nvSpPr>
        <p:spPr>
          <a:xfrm>
            <a:off x="1132920" y="3565800"/>
            <a:ext cx="1188360" cy="914400"/>
          </a:xfrm>
          <a:custGeom>
            <a:avLst/>
            <a:gdLst/>
            <a:ahLst/>
            <a:rect l="l" t="t" r="r" b="b"/>
            <a:pathLst>
              <a:path w="841" h="854">
                <a:moveTo>
                  <a:pt x="517" y="247"/>
                </a:moveTo>
                <a:lnTo>
                  <a:pt x="517" y="415"/>
                </a:lnTo>
                <a:lnTo>
                  <a:pt x="264" y="415"/>
                </a:lnTo>
                <a:lnTo>
                  <a:pt x="264" y="0"/>
                </a:lnTo>
                <a:lnTo>
                  <a:pt x="0" y="0"/>
                </a:lnTo>
                <a:lnTo>
                  <a:pt x="0" y="680"/>
                </a:lnTo>
                <a:lnTo>
                  <a:pt x="517" y="680"/>
                </a:lnTo>
                <a:lnTo>
                  <a:pt x="517" y="854"/>
                </a:lnTo>
                <a:lnTo>
                  <a:pt x="841" y="547"/>
                </a:lnTo>
                <a:lnTo>
                  <a:pt x="517" y="247"/>
                </a:lnTo>
                <a:close/>
              </a:path>
            </a:pathLst>
          </a:custGeom>
          <a:solidFill>
            <a:srgbClr val="729fcf"/>
          </a:solidFill>
          <a:ln w="0">
            <a:solidFill>
              <a:srgbClr val="3465a4"/>
            </a:solidFill>
          </a:ln>
        </p:spPr>
        <p:style>
          <a:lnRef idx="0"/>
          <a:fillRef idx="0"/>
          <a:effectRef idx="0"/>
          <a:fontRef idx="minor"/>
        </p:style>
      </p:sp>
      <p:sp>
        <p:nvSpPr>
          <p:cNvPr id="174" name=""/>
          <p:cNvSpPr/>
          <p:nvPr/>
        </p:nvSpPr>
        <p:spPr>
          <a:xfrm>
            <a:off x="1132920" y="4213800"/>
            <a:ext cx="1188360" cy="914400"/>
          </a:xfrm>
          <a:custGeom>
            <a:avLst/>
            <a:gdLst/>
            <a:ahLst/>
            <a:rect l="l" t="t" r="r" b="b"/>
            <a:pathLst>
              <a:path w="841" h="854">
                <a:moveTo>
                  <a:pt x="517" y="247"/>
                </a:moveTo>
                <a:lnTo>
                  <a:pt x="517" y="415"/>
                </a:lnTo>
                <a:lnTo>
                  <a:pt x="264" y="415"/>
                </a:lnTo>
                <a:lnTo>
                  <a:pt x="264" y="0"/>
                </a:lnTo>
                <a:lnTo>
                  <a:pt x="0" y="0"/>
                </a:lnTo>
                <a:lnTo>
                  <a:pt x="0" y="680"/>
                </a:lnTo>
                <a:lnTo>
                  <a:pt x="517" y="680"/>
                </a:lnTo>
                <a:lnTo>
                  <a:pt x="517" y="854"/>
                </a:lnTo>
                <a:lnTo>
                  <a:pt x="841" y="547"/>
                </a:lnTo>
                <a:lnTo>
                  <a:pt x="517" y="247"/>
                </a:lnTo>
                <a:close/>
              </a:path>
            </a:pathLst>
          </a:custGeom>
          <a:solidFill>
            <a:srgbClr val="729fcf"/>
          </a:solidFill>
          <a:ln w="0">
            <a:solidFill>
              <a:srgbClr val="3465a4"/>
            </a:solidFill>
          </a:ln>
        </p:spPr>
        <p:style>
          <a:lnRef idx="0"/>
          <a:fillRef idx="0"/>
          <a:effectRef idx="0"/>
          <a:fontRef idx="minor"/>
        </p:style>
      </p:sp>
      <p:sp>
        <p:nvSpPr>
          <p:cNvPr id="175" name=""/>
          <p:cNvSpPr/>
          <p:nvPr/>
        </p:nvSpPr>
        <p:spPr>
          <a:xfrm>
            <a:off x="1133280" y="4826160"/>
            <a:ext cx="1188360" cy="914400"/>
          </a:xfrm>
          <a:custGeom>
            <a:avLst/>
            <a:gdLst/>
            <a:ahLst/>
            <a:rect l="l" t="t" r="r" b="b"/>
            <a:pathLst>
              <a:path w="841" h="854">
                <a:moveTo>
                  <a:pt x="517" y="247"/>
                </a:moveTo>
                <a:lnTo>
                  <a:pt x="517" y="415"/>
                </a:lnTo>
                <a:lnTo>
                  <a:pt x="264" y="415"/>
                </a:lnTo>
                <a:lnTo>
                  <a:pt x="264" y="0"/>
                </a:lnTo>
                <a:lnTo>
                  <a:pt x="0" y="0"/>
                </a:lnTo>
                <a:lnTo>
                  <a:pt x="0" y="680"/>
                </a:lnTo>
                <a:lnTo>
                  <a:pt x="517" y="680"/>
                </a:lnTo>
                <a:lnTo>
                  <a:pt x="517" y="854"/>
                </a:lnTo>
                <a:lnTo>
                  <a:pt x="841" y="547"/>
                </a:lnTo>
                <a:lnTo>
                  <a:pt x="517" y="247"/>
                </a:lnTo>
                <a:close/>
              </a:path>
            </a:pathLst>
          </a:custGeom>
          <a:solidFill>
            <a:srgbClr val="729fcf"/>
          </a:solidFill>
          <a:ln w="0">
            <a:solidFill>
              <a:srgbClr val="3465a4"/>
            </a:solidFill>
          </a:ln>
        </p:spPr>
        <p:style>
          <a:lnRef idx="0"/>
          <a:fillRef idx="0"/>
          <a:effectRef idx="0"/>
          <a:fontRef idx="minor"/>
        </p:style>
      </p:sp>
      <p:sp>
        <p:nvSpPr>
          <p:cNvPr id="176" name=""/>
          <p:cNvSpPr txBox="1"/>
          <p:nvPr/>
        </p:nvSpPr>
        <p:spPr>
          <a:xfrm>
            <a:off x="2467800" y="1627560"/>
            <a:ext cx="7038720" cy="764280"/>
          </a:xfrm>
          <a:prstGeom prst="rect">
            <a:avLst/>
          </a:prstGeom>
          <a:noFill/>
          <a:ln w="0">
            <a:noFill/>
          </a:ln>
        </p:spPr>
        <p:txBody>
          <a:bodyPr lIns="90000" rIns="90000" tIns="45000" bIns="45000" anchor="t">
            <a:noAutofit/>
          </a:bodyPr>
          <a:p>
            <a:r>
              <a:rPr b="0" lang="en-US" sz="2400" spc="-1" strike="noStrike">
                <a:solidFill>
                  <a:srgbClr val="3465a4"/>
                </a:solidFill>
                <a:latin typeface="Times New Roman"/>
              </a:rPr>
              <a:t>In Masonry we recognize this as our bounds within which we cannot err.  But what about other contexts?</a:t>
            </a:r>
            <a:endParaRPr b="0" lang="en-US" sz="2400" spc="-1" strike="noStrike">
              <a:latin typeface="Arial"/>
            </a:endParaRPr>
          </a:p>
        </p:txBody>
      </p:sp>
    </p:spTree>
  </p:cSld>
  <mc:AlternateContent>
    <mc:Choice Requires="p14">
      <p:transition spd="slow" p14:dur="2000"/>
    </mc:Choice>
    <mc:Fallback>
      <p:transition spd="slow"/>
    </mc:Fallback>
  </mc:AlternateContent>
</p:sld>
</file>

<file path=ppt/slides/slide4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177" name="" descr=""/>
          <p:cNvPicPr/>
          <p:nvPr/>
        </p:nvPicPr>
        <p:blipFill>
          <a:blip r:embed="rId1"/>
          <a:stretch/>
        </p:blipFill>
        <p:spPr>
          <a:xfrm>
            <a:off x="5606280" y="4000320"/>
            <a:ext cx="594000" cy="576000"/>
          </a:xfrm>
          <a:prstGeom prst="rect">
            <a:avLst/>
          </a:prstGeom>
          <a:ln w="0">
            <a:noFill/>
          </a:ln>
        </p:spPr>
      </p:pic>
      <p:sp>
        <p:nvSpPr>
          <p:cNvPr id="178" name=""/>
          <p:cNvSpPr txBox="1"/>
          <p:nvPr/>
        </p:nvSpPr>
        <p:spPr>
          <a:xfrm>
            <a:off x="456840" y="457200"/>
            <a:ext cx="9232560" cy="1270080"/>
          </a:xfrm>
          <a:prstGeom prst="rect">
            <a:avLst/>
          </a:prstGeom>
          <a:noFill/>
          <a:ln w="0">
            <a:noFill/>
          </a:ln>
        </p:spPr>
        <p:txBody>
          <a:bodyPr lIns="90000" rIns="90000" tIns="45000" bIns="45000" anchor="t">
            <a:noAutofit/>
          </a:bodyPr>
          <a:p>
            <a:r>
              <a:rPr b="1" lang="en-US" sz="3600" spc="-1" strike="noStrike">
                <a:solidFill>
                  <a:srgbClr val="b47804"/>
                </a:solidFill>
                <a:latin typeface="Times New Roman"/>
              </a:rPr>
              <a:t>Homonyms:</a:t>
            </a:r>
            <a:r>
              <a:rPr b="0" lang="en-US" sz="2400" spc="-1" strike="noStrike">
                <a:latin typeface="Times New Roman"/>
              </a:rPr>
              <a:t>  words that sound or are spelled the same but have different meanings.  It is only the context in which they are used that gives a clue to their intended meaning.</a:t>
            </a:r>
            <a:endParaRPr b="0" lang="en-US" sz="2400" spc="-1" strike="noStrike">
              <a:latin typeface="Arial"/>
            </a:endParaRPr>
          </a:p>
        </p:txBody>
      </p:sp>
      <p:pic>
        <p:nvPicPr>
          <p:cNvPr id="179" name="" descr=""/>
          <p:cNvPicPr/>
          <p:nvPr/>
        </p:nvPicPr>
        <p:blipFill>
          <a:blip r:embed="rId2"/>
          <a:stretch/>
        </p:blipFill>
        <p:spPr>
          <a:xfrm>
            <a:off x="2043360" y="2992320"/>
            <a:ext cx="594000" cy="576000"/>
          </a:xfrm>
          <a:prstGeom prst="rect">
            <a:avLst/>
          </a:prstGeom>
          <a:ln w="0">
            <a:noFill/>
          </a:ln>
        </p:spPr>
      </p:pic>
      <p:sp>
        <p:nvSpPr>
          <p:cNvPr id="180" name=""/>
          <p:cNvSpPr txBox="1"/>
          <p:nvPr/>
        </p:nvSpPr>
        <p:spPr>
          <a:xfrm>
            <a:off x="1096920" y="2011680"/>
            <a:ext cx="8866800" cy="3460320"/>
          </a:xfrm>
          <a:prstGeom prst="rect">
            <a:avLst/>
          </a:prstGeom>
          <a:noFill/>
          <a:ln w="0">
            <a:noFill/>
          </a:ln>
        </p:spPr>
        <p:txBody>
          <a:bodyPr lIns="90000" rIns="90000" tIns="45000" bIns="45000" anchor="t">
            <a:noAutofit/>
          </a:bodyPr>
          <a:p>
            <a:r>
              <a:rPr b="1" lang="en-US" sz="2400" spc="-1" strike="noStrike">
                <a:latin typeface="Times New Roman"/>
              </a:rPr>
              <a:t>Minute:</a:t>
            </a:r>
            <a:r>
              <a:rPr b="0" lang="en-US" sz="2400" spc="-1" strike="noStrike">
                <a:latin typeface="Times New Roman"/>
              </a:rPr>
              <a:t>           60 seconds of time or          a very small amount</a:t>
            </a:r>
            <a:endParaRPr b="0" lang="en-US" sz="2400" spc="-1" strike="noStrike">
              <a:latin typeface="Arial"/>
            </a:endParaRPr>
          </a:p>
          <a:p>
            <a:endParaRPr b="0" lang="en-US" sz="2400" spc="-1" strike="noStrike">
              <a:latin typeface="Arial"/>
            </a:endParaRPr>
          </a:p>
          <a:p>
            <a:endParaRPr b="0" lang="en-US" sz="2400" spc="-1" strike="noStrike">
              <a:latin typeface="Arial"/>
            </a:endParaRPr>
          </a:p>
          <a:p>
            <a:r>
              <a:rPr b="1" lang="en-US" sz="2400" spc="-1" strike="noStrike">
                <a:latin typeface="Times New Roman"/>
              </a:rPr>
              <a:t>Bow:</a:t>
            </a:r>
            <a:r>
              <a:rPr b="0" lang="en-US" sz="2400" spc="-1" strike="noStrike">
                <a:latin typeface="Times New Roman"/>
              </a:rPr>
              <a:t>          a fancy knot or           a weapon that shoots arrows</a:t>
            </a:r>
            <a:endParaRPr b="0" lang="en-US" sz="2400" spc="-1" strike="noStrike">
              <a:latin typeface="Arial"/>
            </a:endParaRPr>
          </a:p>
          <a:p>
            <a:endParaRPr b="0" lang="en-US" sz="2400" spc="-1" strike="noStrike">
              <a:latin typeface="Arial"/>
            </a:endParaRPr>
          </a:p>
          <a:p>
            <a:endParaRPr b="0" lang="en-US" sz="2400" spc="-1" strike="noStrike">
              <a:latin typeface="Arial"/>
            </a:endParaRPr>
          </a:p>
          <a:p>
            <a:r>
              <a:rPr b="1" lang="en-US" sz="2400" spc="-1" strike="noStrike">
                <a:latin typeface="Times New Roman"/>
              </a:rPr>
              <a:t>Bat:</a:t>
            </a:r>
            <a:r>
              <a:rPr b="0" lang="en-US" sz="2400" spc="-1" strike="noStrike">
                <a:latin typeface="Times New Roman"/>
              </a:rPr>
              <a:t>           used to play baseball or          a flying mammal</a:t>
            </a:r>
            <a:endParaRPr b="0" lang="en-US" sz="2400" spc="-1" strike="noStrike">
              <a:latin typeface="Arial"/>
            </a:endParaRPr>
          </a:p>
          <a:p>
            <a:endParaRPr b="0" lang="en-US" sz="2400" spc="-1" strike="noStrike">
              <a:latin typeface="Arial"/>
            </a:endParaRPr>
          </a:p>
          <a:p>
            <a:endParaRPr b="0" lang="en-US" sz="2400" spc="-1" strike="noStrike">
              <a:latin typeface="Arial"/>
            </a:endParaRPr>
          </a:p>
          <a:p>
            <a:r>
              <a:rPr b="1" lang="en-US" sz="2400" spc="-1" strike="noStrike">
                <a:latin typeface="Times New Roman"/>
              </a:rPr>
              <a:t>Down:</a:t>
            </a:r>
            <a:r>
              <a:rPr b="0" lang="en-US" sz="2400" spc="-1" strike="noStrike">
                <a:latin typeface="Times New Roman"/>
              </a:rPr>
              <a:t>         a direction or           feathers from a duck</a:t>
            </a:r>
            <a:endParaRPr b="0" lang="en-US" sz="2400" spc="-1" strike="noStrike">
              <a:latin typeface="Arial"/>
            </a:endParaRPr>
          </a:p>
        </p:txBody>
      </p:sp>
      <p:pic>
        <p:nvPicPr>
          <p:cNvPr id="181" name="" descr=""/>
          <p:cNvPicPr/>
          <p:nvPr/>
        </p:nvPicPr>
        <p:blipFill>
          <a:blip r:embed="rId3"/>
          <a:stretch/>
        </p:blipFill>
        <p:spPr>
          <a:xfrm>
            <a:off x="2366640" y="1984320"/>
            <a:ext cx="594000" cy="576000"/>
          </a:xfrm>
          <a:prstGeom prst="rect">
            <a:avLst/>
          </a:prstGeom>
          <a:ln w="0">
            <a:noFill/>
          </a:ln>
        </p:spPr>
      </p:pic>
      <p:pic>
        <p:nvPicPr>
          <p:cNvPr id="182" name="" descr=""/>
          <p:cNvPicPr/>
          <p:nvPr/>
        </p:nvPicPr>
        <p:blipFill>
          <a:blip r:embed="rId4"/>
          <a:stretch/>
        </p:blipFill>
        <p:spPr>
          <a:xfrm>
            <a:off x="5821920" y="1984320"/>
            <a:ext cx="594000" cy="576000"/>
          </a:xfrm>
          <a:prstGeom prst="rect">
            <a:avLst/>
          </a:prstGeom>
          <a:ln w="0">
            <a:noFill/>
          </a:ln>
        </p:spPr>
      </p:pic>
      <p:pic>
        <p:nvPicPr>
          <p:cNvPr id="183" name="" descr=""/>
          <p:cNvPicPr/>
          <p:nvPr/>
        </p:nvPicPr>
        <p:blipFill>
          <a:blip r:embed="rId5"/>
          <a:stretch/>
        </p:blipFill>
        <p:spPr>
          <a:xfrm>
            <a:off x="4598640" y="2992320"/>
            <a:ext cx="594000" cy="576000"/>
          </a:xfrm>
          <a:prstGeom prst="rect">
            <a:avLst/>
          </a:prstGeom>
          <a:ln w="0">
            <a:noFill/>
          </a:ln>
        </p:spPr>
      </p:pic>
      <p:pic>
        <p:nvPicPr>
          <p:cNvPr id="184" name="" descr=""/>
          <p:cNvPicPr/>
          <p:nvPr/>
        </p:nvPicPr>
        <p:blipFill>
          <a:blip r:embed="rId6"/>
          <a:stretch/>
        </p:blipFill>
        <p:spPr>
          <a:xfrm>
            <a:off x="1863720" y="4114800"/>
            <a:ext cx="594000" cy="365760"/>
          </a:xfrm>
          <a:prstGeom prst="rect">
            <a:avLst/>
          </a:prstGeom>
          <a:ln w="0">
            <a:noFill/>
          </a:ln>
        </p:spPr>
      </p:pic>
      <p:sp>
        <p:nvSpPr>
          <p:cNvPr id="185" name=""/>
          <p:cNvSpPr/>
          <p:nvPr/>
        </p:nvSpPr>
        <p:spPr>
          <a:xfrm>
            <a:off x="2284920" y="5120640"/>
            <a:ext cx="365760" cy="457200"/>
          </a:xfrm>
          <a:custGeom>
            <a:avLst/>
            <a:gdLst/>
            <a:ahLst/>
            <a:rect l="l" t="t" r="r" b="b"/>
            <a:pathLst>
              <a:path w="21600" h="21600">
                <a:moveTo>
                  <a:pt x="5400" y="0"/>
                </a:moveTo>
                <a:lnTo>
                  <a:pt x="5400" y="16200"/>
                </a:lnTo>
                <a:lnTo>
                  <a:pt x="0" y="16200"/>
                </a:lnTo>
                <a:lnTo>
                  <a:pt x="10800" y="21600"/>
                </a:lnTo>
                <a:lnTo>
                  <a:pt x="21600" y="16200"/>
                </a:lnTo>
                <a:lnTo>
                  <a:pt x="16200" y="16200"/>
                </a:lnTo>
                <a:lnTo>
                  <a:pt x="16200" y="0"/>
                </a:lnTo>
                <a:close/>
              </a:path>
            </a:pathLst>
          </a:custGeom>
          <a:solidFill>
            <a:srgbClr val="729fcf"/>
          </a:solidFill>
          <a:ln w="0">
            <a:solidFill>
              <a:srgbClr val="3465a4"/>
            </a:solidFill>
          </a:ln>
        </p:spPr>
        <p:style>
          <a:lnRef idx="0"/>
          <a:fillRef idx="0"/>
          <a:effectRef idx="0"/>
          <a:fontRef idx="minor"/>
        </p:style>
      </p:sp>
      <p:pic>
        <p:nvPicPr>
          <p:cNvPr id="186" name="" descr=""/>
          <p:cNvPicPr/>
          <p:nvPr/>
        </p:nvPicPr>
        <p:blipFill>
          <a:blip r:embed="rId7"/>
          <a:stretch/>
        </p:blipFill>
        <p:spPr>
          <a:xfrm>
            <a:off x="4562640" y="5008320"/>
            <a:ext cx="594000" cy="576000"/>
          </a:xfrm>
          <a:prstGeom prst="rect">
            <a:avLst/>
          </a:prstGeom>
          <a:ln w="0">
            <a:noFill/>
          </a:ln>
        </p:spPr>
      </p:pic>
    </p:spTree>
  </p:cSld>
  <mc:AlternateContent>
    <mc:Choice Requires="p14">
      <p:transition spd="slow" p14:dur="2000"/>
    </mc:Choice>
    <mc:Fallback>
      <p:transition spd="slow"/>
    </mc:Fallback>
  </mc:AlternateContent>
</p:sld>
</file>

<file path=ppt/slides/slide4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187" name="" descr=""/>
          <p:cNvPicPr/>
          <p:nvPr/>
        </p:nvPicPr>
        <p:blipFill>
          <a:blip r:embed="rId1"/>
          <a:stretch/>
        </p:blipFill>
        <p:spPr>
          <a:xfrm>
            <a:off x="271800" y="274320"/>
            <a:ext cx="5758920" cy="5761080"/>
          </a:xfrm>
          <a:prstGeom prst="rect">
            <a:avLst/>
          </a:prstGeom>
          <a:ln w="0">
            <a:noFill/>
          </a:ln>
        </p:spPr>
      </p:pic>
      <p:sp>
        <p:nvSpPr>
          <p:cNvPr id="188" name=""/>
          <p:cNvSpPr txBox="1"/>
          <p:nvPr/>
        </p:nvSpPr>
        <p:spPr>
          <a:xfrm>
            <a:off x="5118840" y="1213560"/>
            <a:ext cx="4662000" cy="1896120"/>
          </a:xfrm>
          <a:prstGeom prst="rect">
            <a:avLst/>
          </a:prstGeom>
          <a:noFill/>
          <a:ln w="0">
            <a:noFill/>
          </a:ln>
        </p:spPr>
        <p:txBody>
          <a:bodyPr lIns="90000" rIns="90000" tIns="45000" bIns="45000" anchor="t">
            <a:noAutofit/>
          </a:bodyPr>
          <a:p>
            <a:r>
              <a:rPr b="0" lang="en-US" sz="3200" spc="-1" strike="noStrike">
                <a:latin typeface="Times New Roman"/>
              </a:rPr>
              <a:t>Mistaken or misunderstood context can change how you see things.</a:t>
            </a:r>
            <a:endParaRPr b="0" lang="en-US" sz="3200" spc="-1" strike="noStrike">
              <a:latin typeface="Arial"/>
            </a:endParaRPr>
          </a:p>
        </p:txBody>
      </p:sp>
    </p:spTree>
  </p:cSld>
  <mc:AlternateContent>
    <mc:Choice Requires="p14">
      <p:transition spd="slow" p14:dur="2000"/>
    </mc:Choice>
    <mc:Fallback>
      <p:transition spd="slow"/>
    </mc:Fallback>
  </mc:AlternateContent>
</p:sld>
</file>

<file path=ppt/slides/slide4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sp>
        <p:nvSpPr>
          <p:cNvPr id="189" name=""/>
          <p:cNvSpPr txBox="1"/>
          <p:nvPr/>
        </p:nvSpPr>
        <p:spPr>
          <a:xfrm>
            <a:off x="365400" y="640080"/>
            <a:ext cx="9324000" cy="849600"/>
          </a:xfrm>
          <a:prstGeom prst="rect">
            <a:avLst/>
          </a:prstGeom>
          <a:noFill/>
          <a:ln w="0">
            <a:noFill/>
          </a:ln>
        </p:spPr>
        <p:txBody>
          <a:bodyPr lIns="90000" rIns="90000" tIns="45000" bIns="45000" anchor="t">
            <a:noAutofit/>
          </a:bodyPr>
          <a:p>
            <a:pPr algn="ctr">
              <a:buNone/>
            </a:pPr>
            <a:r>
              <a:rPr b="0" lang="en-US" sz="5400" spc="-1" strike="noStrike">
                <a:latin typeface="Times New Roman"/>
              </a:rPr>
              <a:t>Factors that Affect “our” Reality</a:t>
            </a:r>
            <a:endParaRPr b="0" lang="en-US" sz="5400" spc="-1" strike="noStrike">
              <a:latin typeface="Times New Roman"/>
            </a:endParaRPr>
          </a:p>
        </p:txBody>
      </p:sp>
      <p:sp>
        <p:nvSpPr>
          <p:cNvPr id="190" name=""/>
          <p:cNvSpPr txBox="1"/>
          <p:nvPr/>
        </p:nvSpPr>
        <p:spPr>
          <a:xfrm>
            <a:off x="914040" y="1809360"/>
            <a:ext cx="8227080" cy="3380760"/>
          </a:xfrm>
          <a:prstGeom prst="rect">
            <a:avLst/>
          </a:prstGeom>
          <a:noFill/>
          <a:ln w="0">
            <a:noFill/>
          </a:ln>
        </p:spPr>
        <p:txBody>
          <a:bodyPr lIns="90000" rIns="90000" tIns="45000" bIns="45000" anchor="t">
            <a:noAutofit/>
          </a:bodyPr>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Sensory Input:</a:t>
            </a:r>
            <a:r>
              <a:rPr b="0" lang="en-US" sz="1800" spc="-1" strike="noStrike">
                <a:latin typeface="Times New Roman"/>
                <a:ea typeface="Times New Roman"/>
              </a:rPr>
              <a:t>  the five senses</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Perspective:</a:t>
            </a:r>
            <a:r>
              <a:rPr b="0" lang="en-US" sz="1800" spc="-1" strike="noStrike">
                <a:latin typeface="Times New Roman"/>
                <a:ea typeface="Times New Roman"/>
              </a:rPr>
              <a:t>  how you see it makes all the difference</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Assumptions:</a:t>
            </a:r>
            <a:r>
              <a:rPr b="0" lang="en-US" sz="1800" spc="-1" strike="noStrike">
                <a:latin typeface="Times New Roman"/>
                <a:ea typeface="Times New Roman"/>
              </a:rPr>
              <a:t>  the brain is too busy to deal with it all</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Expectations:</a:t>
            </a:r>
            <a:r>
              <a:rPr b="0" lang="en-US" sz="1800" spc="-1" strike="noStrike">
                <a:latin typeface="Times New Roman"/>
                <a:ea typeface="Times New Roman"/>
              </a:rPr>
              <a:t>  we see what we want to see</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Context:</a:t>
            </a:r>
            <a:r>
              <a:rPr b="0" lang="en-US" sz="1800" spc="-1" strike="noStrike">
                <a:latin typeface="Times New Roman"/>
                <a:ea typeface="Times New Roman"/>
              </a:rPr>
              <a:t>  location, location, location</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Faith:</a:t>
            </a:r>
            <a:r>
              <a:rPr b="0" lang="en-US" sz="1800" spc="-1" strike="noStrike">
                <a:latin typeface="Times New Roman"/>
                <a:ea typeface="Times New Roman"/>
              </a:rPr>
              <a:t>  not the religious kind</a:t>
            </a:r>
            <a:endParaRPr b="0" lang="en-US" sz="1800" spc="-1" strike="noStrike">
              <a:latin typeface="Times New Roman"/>
            </a:endParaRPr>
          </a:p>
        </p:txBody>
      </p:sp>
      <p:pic>
        <p:nvPicPr>
          <p:cNvPr id="191" name="" descr=""/>
          <p:cNvPicPr/>
          <p:nvPr/>
        </p:nvPicPr>
        <p:blipFill>
          <a:blip r:embed="rId1"/>
          <a:stretch/>
        </p:blipFill>
        <p:spPr>
          <a:xfrm>
            <a:off x="5667120" y="3383280"/>
            <a:ext cx="3747960" cy="2603880"/>
          </a:xfrm>
          <a:prstGeom prst="rect">
            <a:avLst/>
          </a:prstGeom>
          <a:ln w="0">
            <a:noFill/>
          </a:ln>
        </p:spPr>
      </p:pic>
      <p:sp>
        <p:nvSpPr>
          <p:cNvPr id="192" name=""/>
          <p:cNvSpPr txBox="1"/>
          <p:nvPr/>
        </p:nvSpPr>
        <p:spPr>
          <a:xfrm>
            <a:off x="365400" y="4218120"/>
            <a:ext cx="639720" cy="602280"/>
          </a:xfrm>
          <a:prstGeom prst="rect">
            <a:avLst/>
          </a:prstGeom>
          <a:noFill/>
          <a:ln w="0">
            <a:noFill/>
          </a:ln>
        </p:spPr>
        <p:txBody>
          <a:bodyPr lIns="90000" rIns="90000" tIns="45000" bIns="45000" anchor="t">
            <a:noAutofit/>
          </a:bodyPr>
          <a:p>
            <a:r>
              <a:rPr b="0" lang="en-US" sz="3600" spc="-1" strike="noStrike">
                <a:solidFill>
                  <a:srgbClr val="ff0000"/>
                </a:solidFill>
                <a:latin typeface="Arial"/>
                <a:ea typeface="Arial"/>
              </a:rPr>
              <a:t>►</a:t>
            </a:r>
            <a:endParaRPr b="0" lang="en-US" sz="3600" spc="-1" strike="noStrike">
              <a:latin typeface="Arial"/>
            </a:endParaRPr>
          </a:p>
        </p:txBody>
      </p:sp>
    </p:spTree>
  </p:cSld>
  <mc:AlternateContent>
    <mc:Choice Requires="p14">
      <p:transition spd="slow" p14:dur="2000"/>
    </mc:Choice>
    <mc:Fallback>
      <p:transition spd="slow"/>
    </mc:Fallback>
  </mc:AlternateContent>
</p:sld>
</file>

<file path=ppt/slides/slide4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sp>
        <p:nvSpPr>
          <p:cNvPr id="193" name=""/>
          <p:cNvSpPr txBox="1"/>
          <p:nvPr/>
        </p:nvSpPr>
        <p:spPr>
          <a:xfrm>
            <a:off x="273960" y="274320"/>
            <a:ext cx="9506880" cy="596160"/>
          </a:xfrm>
          <a:prstGeom prst="rect">
            <a:avLst/>
          </a:prstGeom>
          <a:noFill/>
          <a:ln w="0">
            <a:noFill/>
          </a:ln>
        </p:spPr>
        <p:txBody>
          <a:bodyPr lIns="90000" rIns="90000" tIns="45000" bIns="45000" anchor="t">
            <a:noAutofit/>
          </a:bodyPr>
          <a:p>
            <a:r>
              <a:rPr b="0" lang="en-US" sz="3600" spc="-1" strike="noStrike">
                <a:solidFill>
                  <a:srgbClr val="784b04"/>
                </a:solidFill>
                <a:latin typeface="Times New Roman"/>
              </a:rPr>
              <a:t>Faith:</a:t>
            </a:r>
            <a:r>
              <a:rPr b="0" lang="en-US" sz="2400" spc="-1" strike="noStrike">
                <a:latin typeface="Times New Roman"/>
              </a:rPr>
              <a:t>  the foundation of most of our reality</a:t>
            </a:r>
            <a:endParaRPr b="0" lang="en-US" sz="2400" spc="-1" strike="noStrike">
              <a:latin typeface="Arial"/>
            </a:endParaRPr>
          </a:p>
        </p:txBody>
      </p:sp>
      <p:sp>
        <p:nvSpPr>
          <p:cNvPr id="194" name=""/>
          <p:cNvSpPr txBox="1"/>
          <p:nvPr/>
        </p:nvSpPr>
        <p:spPr>
          <a:xfrm>
            <a:off x="456840" y="914400"/>
            <a:ext cx="9232560" cy="1101240"/>
          </a:xfrm>
          <a:prstGeom prst="rect">
            <a:avLst/>
          </a:prstGeom>
          <a:noFill/>
          <a:ln w="0">
            <a:noFill/>
          </a:ln>
        </p:spPr>
        <p:txBody>
          <a:bodyPr lIns="90000" rIns="90000" tIns="45000" bIns="45000" anchor="t">
            <a:noAutofit/>
          </a:bodyPr>
          <a:p>
            <a:r>
              <a:rPr b="0" lang="en-US" sz="2400" spc="-1" strike="noStrike">
                <a:latin typeface="Times New Roman"/>
              </a:rPr>
              <a:t>Much of what we accept as real is based upon other people’s experiences, not our own.  We have faith in the validity of their work/discoveries and incorporate it into our own reality.</a:t>
            </a:r>
            <a:endParaRPr b="0" lang="en-US" sz="2400" spc="-1" strike="noStrike">
              <a:latin typeface="Arial"/>
            </a:endParaRPr>
          </a:p>
        </p:txBody>
      </p:sp>
      <p:pic>
        <p:nvPicPr>
          <p:cNvPr id="195" name="" descr=""/>
          <p:cNvPicPr/>
          <p:nvPr/>
        </p:nvPicPr>
        <p:blipFill>
          <a:blip r:embed="rId1"/>
          <a:stretch/>
        </p:blipFill>
        <p:spPr>
          <a:xfrm>
            <a:off x="182520" y="2066040"/>
            <a:ext cx="2537280" cy="1317240"/>
          </a:xfrm>
          <a:prstGeom prst="rect">
            <a:avLst/>
          </a:prstGeom>
          <a:ln w="0">
            <a:noFill/>
          </a:ln>
        </p:spPr>
      </p:pic>
      <p:sp>
        <p:nvSpPr>
          <p:cNvPr id="196" name=""/>
          <p:cNvSpPr txBox="1"/>
          <p:nvPr/>
        </p:nvSpPr>
        <p:spPr>
          <a:xfrm>
            <a:off x="2833560" y="2232360"/>
            <a:ext cx="5850360" cy="764280"/>
          </a:xfrm>
          <a:prstGeom prst="rect">
            <a:avLst/>
          </a:prstGeom>
          <a:noFill/>
          <a:ln w="0">
            <a:noFill/>
          </a:ln>
        </p:spPr>
        <p:txBody>
          <a:bodyPr lIns="90000" rIns="90000" tIns="45000" bIns="45000" anchor="t">
            <a:noAutofit/>
          </a:bodyPr>
          <a:p>
            <a:r>
              <a:rPr b="0" lang="en-US" sz="2400" spc="-1" strike="noStrike">
                <a:latin typeface="Times New Roman"/>
              </a:rPr>
              <a:t>We can see and touch something when there is a large enough collection of molecules.</a:t>
            </a:r>
            <a:endParaRPr b="0" lang="en-US" sz="2400" spc="-1" strike="noStrike">
              <a:latin typeface="Arial"/>
            </a:endParaRPr>
          </a:p>
        </p:txBody>
      </p:sp>
      <p:pic>
        <p:nvPicPr>
          <p:cNvPr id="197" name="" descr=""/>
          <p:cNvPicPr/>
          <p:nvPr/>
        </p:nvPicPr>
        <p:blipFill>
          <a:blip r:embed="rId2"/>
          <a:stretch/>
        </p:blipFill>
        <p:spPr>
          <a:xfrm>
            <a:off x="548280" y="3383280"/>
            <a:ext cx="1645560" cy="1406160"/>
          </a:xfrm>
          <a:prstGeom prst="rect">
            <a:avLst/>
          </a:prstGeom>
          <a:ln w="0">
            <a:noFill/>
          </a:ln>
        </p:spPr>
      </p:pic>
      <p:sp>
        <p:nvSpPr>
          <p:cNvPr id="198" name=""/>
          <p:cNvSpPr txBox="1"/>
          <p:nvPr/>
        </p:nvSpPr>
        <p:spPr>
          <a:xfrm>
            <a:off x="2833560" y="3744720"/>
            <a:ext cx="5850360" cy="764280"/>
          </a:xfrm>
          <a:prstGeom prst="rect">
            <a:avLst/>
          </a:prstGeom>
          <a:noFill/>
          <a:ln w="0">
            <a:noFill/>
          </a:ln>
        </p:spPr>
        <p:txBody>
          <a:bodyPr lIns="90000" rIns="90000" tIns="45000" bIns="45000" anchor="t">
            <a:noAutofit/>
          </a:bodyPr>
          <a:p>
            <a:r>
              <a:rPr b="0" lang="en-US" sz="2400" spc="-1" strike="noStrike">
                <a:latin typeface="Times New Roman"/>
              </a:rPr>
              <a:t>We can not see and touch something when it becomes as small as a single molecule.</a:t>
            </a:r>
            <a:endParaRPr b="0" lang="en-US" sz="2400" spc="-1" strike="noStrike">
              <a:latin typeface="Arial"/>
            </a:endParaRPr>
          </a:p>
        </p:txBody>
      </p:sp>
      <p:pic>
        <p:nvPicPr>
          <p:cNvPr id="199" name="" descr=""/>
          <p:cNvPicPr/>
          <p:nvPr/>
        </p:nvPicPr>
        <p:blipFill>
          <a:blip r:embed="rId3"/>
          <a:stretch/>
        </p:blipFill>
        <p:spPr>
          <a:xfrm>
            <a:off x="528840" y="4932720"/>
            <a:ext cx="1653120" cy="1102320"/>
          </a:xfrm>
          <a:prstGeom prst="rect">
            <a:avLst/>
          </a:prstGeom>
          <a:ln w="0">
            <a:noFill/>
          </a:ln>
        </p:spPr>
      </p:pic>
      <p:sp>
        <p:nvSpPr>
          <p:cNvPr id="200" name=""/>
          <p:cNvSpPr txBox="1"/>
          <p:nvPr/>
        </p:nvSpPr>
        <p:spPr>
          <a:xfrm>
            <a:off x="2833560" y="5077080"/>
            <a:ext cx="5850360" cy="764280"/>
          </a:xfrm>
          <a:prstGeom prst="rect">
            <a:avLst/>
          </a:prstGeom>
          <a:noFill/>
          <a:ln w="0">
            <a:noFill/>
          </a:ln>
        </p:spPr>
        <p:txBody>
          <a:bodyPr lIns="90000" rIns="90000" tIns="45000" bIns="45000" anchor="t">
            <a:noAutofit/>
          </a:bodyPr>
          <a:p>
            <a:r>
              <a:rPr b="0" lang="en-US" sz="2400" spc="-1" strike="noStrike">
                <a:latin typeface="Times New Roman"/>
              </a:rPr>
              <a:t>And yet we are willing to believe in things even smaller.</a:t>
            </a:r>
            <a:endParaRPr b="0" lang="en-US" sz="2400" spc="-1" strike="noStrike">
              <a:latin typeface="Arial"/>
            </a:endParaRPr>
          </a:p>
        </p:txBody>
      </p:sp>
    </p:spTree>
  </p:cSld>
  <mc:AlternateContent>
    <mc:Choice Requires="p14">
      <p:transition spd="slow" p14:dur="2000"/>
    </mc:Choice>
    <mc:Fallback>
      <p:transition spd="slow"/>
    </mc:Fallback>
  </mc:AlternateContent>
</p:sld>
</file>

<file path=ppt/slides/slide4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201" name="" descr=""/>
          <p:cNvPicPr/>
          <p:nvPr/>
        </p:nvPicPr>
        <p:blipFill>
          <a:blip r:embed="rId1"/>
          <a:stretch/>
        </p:blipFill>
        <p:spPr>
          <a:xfrm>
            <a:off x="110520" y="1167840"/>
            <a:ext cx="4936320" cy="3678840"/>
          </a:xfrm>
          <a:prstGeom prst="rect">
            <a:avLst/>
          </a:prstGeom>
          <a:ln w="0">
            <a:noFill/>
          </a:ln>
        </p:spPr>
      </p:pic>
      <p:pic>
        <p:nvPicPr>
          <p:cNvPr id="202" name="" descr=""/>
          <p:cNvPicPr/>
          <p:nvPr/>
        </p:nvPicPr>
        <p:blipFill>
          <a:blip r:embed="rId2"/>
          <a:stretch/>
        </p:blipFill>
        <p:spPr>
          <a:xfrm>
            <a:off x="5078520" y="3017520"/>
            <a:ext cx="4871880" cy="3200760"/>
          </a:xfrm>
          <a:prstGeom prst="rect">
            <a:avLst/>
          </a:prstGeom>
          <a:ln w="0">
            <a:noFill/>
          </a:ln>
        </p:spPr>
      </p:pic>
      <p:sp>
        <p:nvSpPr>
          <p:cNvPr id="203" name=""/>
          <p:cNvSpPr txBox="1"/>
          <p:nvPr/>
        </p:nvSpPr>
        <p:spPr>
          <a:xfrm>
            <a:off x="239040" y="274320"/>
            <a:ext cx="9597960" cy="596160"/>
          </a:xfrm>
          <a:prstGeom prst="rect">
            <a:avLst/>
          </a:prstGeom>
          <a:noFill/>
          <a:ln w="0">
            <a:noFill/>
          </a:ln>
        </p:spPr>
        <p:txBody>
          <a:bodyPr lIns="90000" rIns="90000" tIns="45000" bIns="45000" anchor="t">
            <a:noAutofit/>
          </a:bodyPr>
          <a:p>
            <a:pPr algn="ctr">
              <a:buNone/>
            </a:pPr>
            <a:r>
              <a:rPr b="0" lang="en-US" sz="3600" spc="-1" strike="noStrike">
                <a:latin typeface="Times New Roman"/>
              </a:rPr>
              <a:t>Two different possible realities</a:t>
            </a:r>
            <a:endParaRPr b="0" lang="en-US" sz="3600" spc="-1" strike="noStrike">
              <a:latin typeface="Arial"/>
            </a:endParaRPr>
          </a:p>
        </p:txBody>
      </p:sp>
      <p:sp>
        <p:nvSpPr>
          <p:cNvPr id="204" name=""/>
          <p:cNvSpPr txBox="1"/>
          <p:nvPr/>
        </p:nvSpPr>
        <p:spPr>
          <a:xfrm>
            <a:off x="5301720" y="1097280"/>
            <a:ext cx="4479120" cy="1438200"/>
          </a:xfrm>
          <a:prstGeom prst="rect">
            <a:avLst/>
          </a:prstGeom>
          <a:noFill/>
          <a:ln w="0">
            <a:noFill/>
          </a:ln>
        </p:spPr>
        <p:txBody>
          <a:bodyPr lIns="90000" rIns="90000" tIns="45000" bIns="45000" anchor="t">
            <a:noAutofit/>
          </a:bodyPr>
          <a:p>
            <a:r>
              <a:rPr b="0" lang="en-US" sz="2400" spc="-1" strike="noStrike">
                <a:latin typeface="Times New Roman"/>
              </a:rPr>
              <a:t>We have personally experienced neither so the one we choose as “our” Reality depends upon the sources we choose to believe.</a:t>
            </a:r>
            <a:endParaRPr b="0" lang="en-US" sz="2400" spc="-1" strike="noStrike">
              <a:latin typeface="Arial"/>
            </a:endParaRPr>
          </a:p>
        </p:txBody>
      </p:sp>
      <p:sp>
        <p:nvSpPr>
          <p:cNvPr id="205" name=""/>
          <p:cNvSpPr txBox="1"/>
          <p:nvPr/>
        </p:nvSpPr>
        <p:spPr>
          <a:xfrm>
            <a:off x="91080" y="4793760"/>
            <a:ext cx="4936320" cy="427320"/>
          </a:xfrm>
          <a:prstGeom prst="rect">
            <a:avLst/>
          </a:prstGeom>
          <a:noFill/>
          <a:ln w="0">
            <a:noFill/>
          </a:ln>
        </p:spPr>
        <p:txBody>
          <a:bodyPr lIns="90000" rIns="90000" tIns="45000" bIns="45000" anchor="t">
            <a:noAutofit/>
          </a:bodyPr>
          <a:p>
            <a:pPr algn="ctr">
              <a:buNone/>
            </a:pPr>
            <a:r>
              <a:rPr b="0" lang="en-US" sz="2400" spc="-1" strike="noStrike">
                <a:solidFill>
                  <a:srgbClr val="b47804"/>
                </a:solidFill>
                <a:latin typeface="Times New Roman"/>
              </a:rPr>
              <a:t>Creation</a:t>
            </a:r>
            <a:endParaRPr b="0" lang="en-US" sz="2400" spc="-1" strike="noStrike">
              <a:latin typeface="Arial"/>
            </a:endParaRPr>
          </a:p>
        </p:txBody>
      </p:sp>
      <p:sp>
        <p:nvSpPr>
          <p:cNvPr id="206" name=""/>
          <p:cNvSpPr txBox="1"/>
          <p:nvPr/>
        </p:nvSpPr>
        <p:spPr>
          <a:xfrm>
            <a:off x="5057640" y="2634120"/>
            <a:ext cx="4936320" cy="427320"/>
          </a:xfrm>
          <a:prstGeom prst="rect">
            <a:avLst/>
          </a:prstGeom>
          <a:noFill/>
          <a:ln w="0">
            <a:noFill/>
          </a:ln>
        </p:spPr>
        <p:txBody>
          <a:bodyPr lIns="90000" rIns="90000" tIns="45000" bIns="45000" anchor="t">
            <a:noAutofit/>
          </a:bodyPr>
          <a:p>
            <a:pPr algn="ctr">
              <a:buNone/>
            </a:pPr>
            <a:r>
              <a:rPr b="0" lang="en-US" sz="2400" spc="-1" strike="noStrike">
                <a:solidFill>
                  <a:srgbClr val="127622"/>
                </a:solidFill>
                <a:latin typeface="Times New Roman"/>
              </a:rPr>
              <a:t>Evolution</a:t>
            </a:r>
            <a:endParaRPr b="0" lang="en-US" sz="2400" spc="-1" strike="noStrike">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51" name="" descr=""/>
          <p:cNvPicPr/>
          <p:nvPr/>
        </p:nvPicPr>
        <p:blipFill>
          <a:blip r:embed="rId1"/>
          <a:stretch/>
        </p:blipFill>
        <p:spPr>
          <a:xfrm>
            <a:off x="565200" y="430920"/>
            <a:ext cx="4187880" cy="5513040"/>
          </a:xfrm>
          <a:prstGeom prst="rect">
            <a:avLst/>
          </a:prstGeom>
          <a:ln w="0">
            <a:noFill/>
          </a:ln>
        </p:spPr>
      </p:pic>
      <p:sp>
        <p:nvSpPr>
          <p:cNvPr id="52" name=""/>
          <p:cNvSpPr txBox="1"/>
          <p:nvPr/>
        </p:nvSpPr>
        <p:spPr>
          <a:xfrm>
            <a:off x="5127840" y="838080"/>
            <a:ext cx="4479120" cy="4639680"/>
          </a:xfrm>
          <a:prstGeom prst="rect">
            <a:avLst/>
          </a:prstGeom>
          <a:noFill/>
          <a:ln w="0">
            <a:noFill/>
          </a:ln>
        </p:spPr>
        <p:txBody>
          <a:bodyPr lIns="90000" rIns="90000" tIns="45000" bIns="45000" anchor="t">
            <a:noAutofit/>
          </a:bodyPr>
          <a:p>
            <a:pPr algn="just">
              <a:lnSpc>
                <a:spcPct val="150000"/>
              </a:lnSpc>
              <a:buNone/>
            </a:pPr>
            <a:r>
              <a:rPr b="0" lang="en-US" sz="2400" spc="-1" strike="noStrike">
                <a:latin typeface="Times New Roman"/>
                <a:ea typeface="Microsoft YaHei"/>
              </a:rPr>
              <a:t>“</a:t>
            </a:r>
            <a:r>
              <a:rPr b="0" lang="en-US" sz="2400" spc="-1" strike="noStrike">
                <a:latin typeface="Times New Roman"/>
                <a:ea typeface="Microsoft YaHei"/>
              </a:rPr>
              <a:t>Reality doesn’t just consist of the things we already know about, it also includes things that exist but we don’t know about yet and won’t know about until some future time, perhaps when we have better instruments to aid our five senses.”</a:t>
            </a:r>
            <a:endParaRPr b="0" lang="en-US" sz="2400" spc="-1" strike="noStrike">
              <a:latin typeface="Arial"/>
            </a:endParaRPr>
          </a:p>
        </p:txBody>
      </p:sp>
    </p:spTree>
  </p:cSld>
  <mc:AlternateContent>
    <mc:Choice Requires="p14">
      <p:transition spd="slow" p14:dur="2000"/>
    </mc:Choice>
    <mc:Fallback>
      <p:transition spd="slow"/>
    </mc:Fallback>
  </mc:AlternateContent>
</p:sld>
</file>

<file path=ppt/slides/slide5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207" name="" descr=""/>
          <p:cNvPicPr/>
          <p:nvPr/>
        </p:nvPicPr>
        <p:blipFill>
          <a:blip r:embed="rId1"/>
          <a:stretch/>
        </p:blipFill>
        <p:spPr>
          <a:xfrm>
            <a:off x="-16200" y="1557360"/>
            <a:ext cx="3901680" cy="3472200"/>
          </a:xfrm>
          <a:prstGeom prst="rect">
            <a:avLst/>
          </a:prstGeom>
          <a:ln w="0">
            <a:noFill/>
          </a:ln>
        </p:spPr>
      </p:pic>
      <p:pic>
        <p:nvPicPr>
          <p:cNvPr id="208" name="" descr=""/>
          <p:cNvPicPr/>
          <p:nvPr/>
        </p:nvPicPr>
        <p:blipFill>
          <a:blip r:embed="rId2"/>
          <a:stretch/>
        </p:blipFill>
        <p:spPr>
          <a:xfrm rot="5482800">
            <a:off x="3848400" y="2590200"/>
            <a:ext cx="2114280" cy="1389960"/>
          </a:xfrm>
          <a:prstGeom prst="rect">
            <a:avLst/>
          </a:prstGeom>
          <a:ln w="0">
            <a:noFill/>
          </a:ln>
        </p:spPr>
      </p:pic>
      <p:pic>
        <p:nvPicPr>
          <p:cNvPr id="209" name="" descr=""/>
          <p:cNvPicPr/>
          <p:nvPr/>
        </p:nvPicPr>
        <p:blipFill>
          <a:blip r:embed="rId3"/>
          <a:stretch/>
        </p:blipFill>
        <p:spPr>
          <a:xfrm>
            <a:off x="5989680" y="1816200"/>
            <a:ext cx="3836520" cy="2971800"/>
          </a:xfrm>
          <a:prstGeom prst="rect">
            <a:avLst/>
          </a:prstGeom>
          <a:ln w="0">
            <a:noFill/>
          </a:ln>
        </p:spPr>
      </p:pic>
      <p:sp>
        <p:nvSpPr>
          <p:cNvPr id="210" name=""/>
          <p:cNvSpPr txBox="1"/>
          <p:nvPr/>
        </p:nvSpPr>
        <p:spPr>
          <a:xfrm>
            <a:off x="456840" y="775440"/>
            <a:ext cx="3199320" cy="596160"/>
          </a:xfrm>
          <a:prstGeom prst="rect">
            <a:avLst/>
          </a:prstGeom>
          <a:noFill/>
          <a:ln w="0">
            <a:noFill/>
          </a:ln>
        </p:spPr>
        <p:txBody>
          <a:bodyPr lIns="90000" rIns="90000" tIns="45000" bIns="45000" anchor="t">
            <a:noAutofit/>
          </a:bodyPr>
          <a:p>
            <a:r>
              <a:rPr b="0" lang="en-US" sz="3600" spc="-1" strike="noStrike">
                <a:latin typeface="Times New Roman"/>
              </a:rPr>
              <a:t>Physical Reality</a:t>
            </a:r>
            <a:endParaRPr b="0" lang="en-US" sz="3600" spc="-1" strike="noStrike">
              <a:latin typeface="Arial"/>
            </a:endParaRPr>
          </a:p>
        </p:txBody>
      </p:sp>
      <p:sp>
        <p:nvSpPr>
          <p:cNvPr id="211" name=""/>
          <p:cNvSpPr txBox="1"/>
          <p:nvPr/>
        </p:nvSpPr>
        <p:spPr>
          <a:xfrm>
            <a:off x="6287040" y="775440"/>
            <a:ext cx="3199320" cy="596160"/>
          </a:xfrm>
          <a:prstGeom prst="rect">
            <a:avLst/>
          </a:prstGeom>
          <a:noFill/>
          <a:ln w="0">
            <a:noFill/>
          </a:ln>
        </p:spPr>
        <p:txBody>
          <a:bodyPr lIns="90000" rIns="90000" tIns="45000" bIns="45000" anchor="t">
            <a:noAutofit/>
          </a:bodyPr>
          <a:p>
            <a:r>
              <a:rPr b="0" lang="en-US" sz="3600" spc="-1" strike="noStrike">
                <a:latin typeface="Times New Roman"/>
              </a:rPr>
              <a:t>Internal Reality</a:t>
            </a:r>
            <a:endParaRPr b="0" lang="en-US" sz="3600" spc="-1" strike="noStrike">
              <a:latin typeface="Arial"/>
            </a:endParaRPr>
          </a:p>
        </p:txBody>
      </p:sp>
      <p:sp>
        <p:nvSpPr>
          <p:cNvPr id="212" name=""/>
          <p:cNvSpPr/>
          <p:nvPr/>
        </p:nvSpPr>
        <p:spPr>
          <a:xfrm>
            <a:off x="2742120" y="2514600"/>
            <a:ext cx="1371240" cy="228600"/>
          </a:xfrm>
          <a:custGeom>
            <a:avLst/>
            <a:gdLst/>
            <a:ahLst/>
            <a:rect l="l" t="t" r="r" b="b"/>
            <a:pathLst>
              <a:path w="21600" h="21600">
                <a:moveTo>
                  <a:pt x="0" y="5400"/>
                </a:moveTo>
                <a:lnTo>
                  <a:pt x="16200" y="5400"/>
                </a:lnTo>
                <a:lnTo>
                  <a:pt x="16200" y="0"/>
                </a:lnTo>
                <a:lnTo>
                  <a:pt x="21600" y="10800"/>
                </a:lnTo>
                <a:lnTo>
                  <a:pt x="16200" y="21600"/>
                </a:lnTo>
                <a:lnTo>
                  <a:pt x="16200" y="16200"/>
                </a:lnTo>
                <a:lnTo>
                  <a:pt x="0" y="16200"/>
                </a:lnTo>
                <a:close/>
              </a:path>
            </a:pathLst>
          </a:custGeom>
          <a:solidFill>
            <a:srgbClr val="729fcf"/>
          </a:solidFill>
          <a:ln w="0">
            <a:solidFill>
              <a:srgbClr val="3465a4"/>
            </a:solidFill>
          </a:ln>
        </p:spPr>
        <p:style>
          <a:lnRef idx="0"/>
          <a:fillRef idx="0"/>
          <a:effectRef idx="0"/>
          <a:fontRef idx="minor"/>
        </p:style>
      </p:sp>
      <p:sp>
        <p:nvSpPr>
          <p:cNvPr id="213" name=""/>
          <p:cNvSpPr/>
          <p:nvPr/>
        </p:nvSpPr>
        <p:spPr>
          <a:xfrm>
            <a:off x="2742480" y="2874600"/>
            <a:ext cx="1371240" cy="228600"/>
          </a:xfrm>
          <a:custGeom>
            <a:avLst/>
            <a:gdLst/>
            <a:ahLst/>
            <a:rect l="l" t="t" r="r" b="b"/>
            <a:pathLst>
              <a:path w="21600" h="21600">
                <a:moveTo>
                  <a:pt x="0" y="5400"/>
                </a:moveTo>
                <a:lnTo>
                  <a:pt x="16200" y="5400"/>
                </a:lnTo>
                <a:lnTo>
                  <a:pt x="16200" y="0"/>
                </a:lnTo>
                <a:lnTo>
                  <a:pt x="21600" y="10800"/>
                </a:lnTo>
                <a:lnTo>
                  <a:pt x="16200" y="21600"/>
                </a:lnTo>
                <a:lnTo>
                  <a:pt x="16200" y="16200"/>
                </a:lnTo>
                <a:lnTo>
                  <a:pt x="0" y="16200"/>
                </a:lnTo>
                <a:close/>
              </a:path>
            </a:pathLst>
          </a:custGeom>
          <a:solidFill>
            <a:srgbClr val="729fcf"/>
          </a:solidFill>
          <a:ln w="0">
            <a:solidFill>
              <a:srgbClr val="3465a4"/>
            </a:solidFill>
          </a:ln>
        </p:spPr>
        <p:style>
          <a:lnRef idx="0"/>
          <a:fillRef idx="0"/>
          <a:effectRef idx="0"/>
          <a:fontRef idx="minor"/>
        </p:style>
      </p:sp>
      <p:sp>
        <p:nvSpPr>
          <p:cNvPr id="214" name=""/>
          <p:cNvSpPr/>
          <p:nvPr/>
        </p:nvSpPr>
        <p:spPr>
          <a:xfrm>
            <a:off x="2742840" y="3198600"/>
            <a:ext cx="1371240" cy="228600"/>
          </a:xfrm>
          <a:custGeom>
            <a:avLst/>
            <a:gdLst/>
            <a:ahLst/>
            <a:rect l="l" t="t" r="r" b="b"/>
            <a:pathLst>
              <a:path w="21600" h="21600">
                <a:moveTo>
                  <a:pt x="0" y="5400"/>
                </a:moveTo>
                <a:lnTo>
                  <a:pt x="16200" y="5400"/>
                </a:lnTo>
                <a:lnTo>
                  <a:pt x="16200" y="0"/>
                </a:lnTo>
                <a:lnTo>
                  <a:pt x="21600" y="10800"/>
                </a:lnTo>
                <a:lnTo>
                  <a:pt x="16200" y="21600"/>
                </a:lnTo>
                <a:lnTo>
                  <a:pt x="16200" y="16200"/>
                </a:lnTo>
                <a:lnTo>
                  <a:pt x="0" y="16200"/>
                </a:lnTo>
                <a:close/>
              </a:path>
            </a:pathLst>
          </a:custGeom>
          <a:solidFill>
            <a:srgbClr val="729fcf"/>
          </a:solidFill>
          <a:ln w="0">
            <a:solidFill>
              <a:srgbClr val="3465a4"/>
            </a:solidFill>
          </a:ln>
        </p:spPr>
        <p:style>
          <a:lnRef idx="0"/>
          <a:fillRef idx="0"/>
          <a:effectRef idx="0"/>
          <a:fontRef idx="minor"/>
        </p:style>
      </p:sp>
      <p:sp>
        <p:nvSpPr>
          <p:cNvPr id="215" name=""/>
          <p:cNvSpPr/>
          <p:nvPr/>
        </p:nvSpPr>
        <p:spPr>
          <a:xfrm>
            <a:off x="2743200" y="3558600"/>
            <a:ext cx="1371240" cy="228600"/>
          </a:xfrm>
          <a:custGeom>
            <a:avLst/>
            <a:gdLst/>
            <a:ahLst/>
            <a:rect l="l" t="t" r="r" b="b"/>
            <a:pathLst>
              <a:path w="21600" h="21600">
                <a:moveTo>
                  <a:pt x="0" y="5400"/>
                </a:moveTo>
                <a:lnTo>
                  <a:pt x="16200" y="5400"/>
                </a:lnTo>
                <a:lnTo>
                  <a:pt x="16200" y="0"/>
                </a:lnTo>
                <a:lnTo>
                  <a:pt x="21600" y="10800"/>
                </a:lnTo>
                <a:lnTo>
                  <a:pt x="16200" y="21600"/>
                </a:lnTo>
                <a:lnTo>
                  <a:pt x="16200" y="16200"/>
                </a:lnTo>
                <a:lnTo>
                  <a:pt x="0" y="16200"/>
                </a:lnTo>
                <a:close/>
              </a:path>
            </a:pathLst>
          </a:custGeom>
          <a:solidFill>
            <a:srgbClr val="729fcf"/>
          </a:solidFill>
          <a:ln w="0">
            <a:solidFill>
              <a:srgbClr val="3465a4"/>
            </a:solidFill>
          </a:ln>
        </p:spPr>
        <p:style>
          <a:lnRef idx="0"/>
          <a:fillRef idx="0"/>
          <a:effectRef idx="0"/>
          <a:fontRef idx="minor"/>
        </p:style>
      </p:sp>
      <p:sp>
        <p:nvSpPr>
          <p:cNvPr id="216" name=""/>
          <p:cNvSpPr/>
          <p:nvPr/>
        </p:nvSpPr>
        <p:spPr>
          <a:xfrm>
            <a:off x="2743560" y="3918600"/>
            <a:ext cx="1371240" cy="228600"/>
          </a:xfrm>
          <a:custGeom>
            <a:avLst/>
            <a:gdLst/>
            <a:ahLst/>
            <a:rect l="l" t="t" r="r" b="b"/>
            <a:pathLst>
              <a:path w="21600" h="21600">
                <a:moveTo>
                  <a:pt x="0" y="5400"/>
                </a:moveTo>
                <a:lnTo>
                  <a:pt x="16200" y="5400"/>
                </a:lnTo>
                <a:lnTo>
                  <a:pt x="16200" y="0"/>
                </a:lnTo>
                <a:lnTo>
                  <a:pt x="21600" y="10800"/>
                </a:lnTo>
                <a:lnTo>
                  <a:pt x="16200" y="21600"/>
                </a:lnTo>
                <a:lnTo>
                  <a:pt x="16200" y="16200"/>
                </a:lnTo>
                <a:lnTo>
                  <a:pt x="0" y="16200"/>
                </a:lnTo>
                <a:close/>
              </a:path>
            </a:pathLst>
          </a:custGeom>
          <a:solidFill>
            <a:srgbClr val="729fcf"/>
          </a:solidFill>
          <a:ln w="0">
            <a:solidFill>
              <a:srgbClr val="3465a4"/>
            </a:solidFill>
          </a:ln>
        </p:spPr>
        <p:style>
          <a:lnRef idx="0"/>
          <a:fillRef idx="0"/>
          <a:effectRef idx="0"/>
          <a:fontRef idx="minor"/>
        </p:style>
      </p:sp>
      <p:sp>
        <p:nvSpPr>
          <p:cNvPr id="217" name=""/>
          <p:cNvSpPr/>
          <p:nvPr/>
        </p:nvSpPr>
        <p:spPr>
          <a:xfrm rot="21566400">
            <a:off x="5681880" y="2632680"/>
            <a:ext cx="1371240" cy="1403280"/>
          </a:xfrm>
          <a:custGeom>
            <a:avLst/>
            <a:gdLst/>
            <a:ahLst/>
            <a:rect l="l" t="t" r="r" b="b"/>
            <a:pathLst>
              <a:path w="21600" h="21600">
                <a:moveTo>
                  <a:pt x="0" y="5400"/>
                </a:moveTo>
                <a:lnTo>
                  <a:pt x="16200" y="5400"/>
                </a:lnTo>
                <a:lnTo>
                  <a:pt x="16200" y="0"/>
                </a:lnTo>
                <a:lnTo>
                  <a:pt x="21600" y="10800"/>
                </a:lnTo>
                <a:lnTo>
                  <a:pt x="16200" y="21600"/>
                </a:lnTo>
                <a:lnTo>
                  <a:pt x="16200" y="16200"/>
                </a:lnTo>
                <a:lnTo>
                  <a:pt x="0" y="16200"/>
                </a:lnTo>
                <a:close/>
              </a:path>
            </a:pathLst>
          </a:custGeom>
          <a:solidFill>
            <a:srgbClr val="729fcf"/>
          </a:solidFill>
          <a:ln w="0">
            <a:solidFill>
              <a:srgbClr val="3465a4"/>
            </a:solidFill>
          </a:ln>
        </p:spPr>
        <p:style>
          <a:lnRef idx="0"/>
          <a:fillRef idx="0"/>
          <a:effectRef idx="0"/>
          <a:fontRef idx="minor"/>
        </p:style>
      </p:sp>
      <p:sp>
        <p:nvSpPr>
          <p:cNvPr id="218" name=""/>
          <p:cNvSpPr txBox="1"/>
          <p:nvPr/>
        </p:nvSpPr>
        <p:spPr>
          <a:xfrm rot="21059400">
            <a:off x="7312320" y="2155320"/>
            <a:ext cx="1828080" cy="346320"/>
          </a:xfrm>
          <a:prstGeom prst="rect">
            <a:avLst/>
          </a:prstGeom>
          <a:noFill/>
          <a:ln w="0">
            <a:noFill/>
          </a:ln>
        </p:spPr>
        <p:txBody>
          <a:bodyPr lIns="90000" rIns="90000" tIns="45000" bIns="45000" anchor="t">
            <a:noAutofit/>
          </a:bodyPr>
          <a:p>
            <a:r>
              <a:rPr b="0" lang="en-US" sz="1800" spc="-1" strike="noStrike">
                <a:solidFill>
                  <a:srgbClr val="650953"/>
                </a:solidFill>
                <a:latin typeface="Arial"/>
              </a:rPr>
              <a:t>Inspiration</a:t>
            </a:r>
            <a:endParaRPr b="0" lang="en-US" sz="1800" spc="-1" strike="noStrike">
              <a:latin typeface="Arial"/>
            </a:endParaRPr>
          </a:p>
        </p:txBody>
      </p:sp>
      <p:sp>
        <p:nvSpPr>
          <p:cNvPr id="219" name=""/>
          <p:cNvSpPr txBox="1"/>
          <p:nvPr/>
        </p:nvSpPr>
        <p:spPr>
          <a:xfrm rot="21042000">
            <a:off x="7312680" y="3187800"/>
            <a:ext cx="1828080" cy="346320"/>
          </a:xfrm>
          <a:prstGeom prst="rect">
            <a:avLst/>
          </a:prstGeom>
          <a:noFill/>
          <a:ln w="0">
            <a:noFill/>
          </a:ln>
        </p:spPr>
        <p:txBody>
          <a:bodyPr lIns="90000" rIns="90000" tIns="45000" bIns="45000" anchor="t">
            <a:noAutofit/>
          </a:bodyPr>
          <a:p>
            <a:r>
              <a:rPr b="1" lang="en-US" sz="1800" spc="-1" strike="noStrike">
                <a:solidFill>
                  <a:srgbClr val="acb20c"/>
                </a:solidFill>
                <a:latin typeface="Arial"/>
              </a:rPr>
              <a:t>Enlightenment</a:t>
            </a:r>
            <a:endParaRPr b="0" lang="en-US" sz="1800" spc="-1" strike="noStrike">
              <a:latin typeface="Arial"/>
            </a:endParaRPr>
          </a:p>
        </p:txBody>
      </p:sp>
      <p:sp>
        <p:nvSpPr>
          <p:cNvPr id="220" name=""/>
          <p:cNvSpPr txBox="1"/>
          <p:nvPr/>
        </p:nvSpPr>
        <p:spPr>
          <a:xfrm rot="1891200">
            <a:off x="6810840" y="2918520"/>
            <a:ext cx="1828080" cy="346320"/>
          </a:xfrm>
          <a:prstGeom prst="rect">
            <a:avLst/>
          </a:prstGeom>
          <a:noFill/>
          <a:ln w="0">
            <a:noFill/>
          </a:ln>
        </p:spPr>
        <p:txBody>
          <a:bodyPr lIns="90000" rIns="90000" tIns="45000" bIns="45000" anchor="t">
            <a:noAutofit/>
          </a:bodyPr>
          <a:p>
            <a:r>
              <a:rPr b="0" lang="en-US" sz="1800" spc="-1" strike="noStrike">
                <a:solidFill>
                  <a:srgbClr val="069a2e"/>
                </a:solidFill>
                <a:latin typeface="Arial"/>
              </a:rPr>
              <a:t>Emotions</a:t>
            </a:r>
            <a:endParaRPr b="0" lang="en-US" sz="1800" spc="-1" strike="noStrike">
              <a:latin typeface="Arial"/>
            </a:endParaRPr>
          </a:p>
        </p:txBody>
      </p:sp>
      <p:sp>
        <p:nvSpPr>
          <p:cNvPr id="221" name=""/>
          <p:cNvSpPr txBox="1"/>
          <p:nvPr/>
        </p:nvSpPr>
        <p:spPr>
          <a:xfrm rot="1039200">
            <a:off x="8226360" y="2766600"/>
            <a:ext cx="1828080" cy="346320"/>
          </a:xfrm>
          <a:prstGeom prst="rect">
            <a:avLst/>
          </a:prstGeom>
          <a:noFill/>
          <a:ln w="0">
            <a:noFill/>
          </a:ln>
        </p:spPr>
        <p:txBody>
          <a:bodyPr lIns="90000" rIns="90000" tIns="45000" bIns="45000" anchor="t">
            <a:noAutofit/>
          </a:bodyPr>
          <a:p>
            <a:r>
              <a:rPr b="0" i="1" lang="en-US" sz="1800" spc="-1" strike="noStrike">
                <a:solidFill>
                  <a:srgbClr val="3465a4"/>
                </a:solidFill>
                <a:latin typeface="Arial"/>
              </a:rPr>
              <a:t>Dreams</a:t>
            </a:r>
            <a:endParaRPr b="0" lang="en-US" sz="1800" spc="-1" strike="noStrike">
              <a:latin typeface="Arial"/>
            </a:endParaRPr>
          </a:p>
        </p:txBody>
      </p:sp>
      <p:sp>
        <p:nvSpPr>
          <p:cNvPr id="222" name=""/>
          <p:cNvSpPr txBox="1"/>
          <p:nvPr/>
        </p:nvSpPr>
        <p:spPr>
          <a:xfrm>
            <a:off x="239040" y="5257800"/>
            <a:ext cx="9597960" cy="685800"/>
          </a:xfrm>
          <a:prstGeom prst="rect">
            <a:avLst/>
          </a:prstGeom>
          <a:noFill/>
          <a:ln w="0">
            <a:noFill/>
          </a:ln>
        </p:spPr>
        <p:txBody>
          <a:bodyPr lIns="90000" rIns="90000" tIns="45000" bIns="45000" anchor="t">
            <a:noAutofit/>
          </a:bodyPr>
          <a:p>
            <a:pPr algn="ctr">
              <a:buNone/>
            </a:pPr>
            <a:r>
              <a:rPr b="0" lang="en-US" sz="3200" spc="-1" strike="noStrike">
                <a:solidFill>
                  <a:srgbClr val="784b04"/>
                </a:solidFill>
                <a:latin typeface="Times New Roman"/>
              </a:rPr>
              <a:t>There is more to Reality than our 5 senses can provide</a:t>
            </a:r>
            <a:endParaRPr b="0" lang="en-US" sz="3200" spc="-1" strike="noStrike">
              <a:latin typeface="Arial"/>
            </a:endParaRPr>
          </a:p>
        </p:txBody>
      </p:sp>
    </p:spTree>
  </p:cSld>
  <mc:AlternateContent>
    <mc:Choice Requires="p14">
      <p:transition spd="slow" p14:dur="2000"/>
    </mc:Choice>
    <mc:Fallback>
      <p:transition spd="slow"/>
    </mc:Fallback>
  </mc:AlternateContent>
</p:sld>
</file>

<file path=ppt/slides/slide5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223" name="" descr=""/>
          <p:cNvPicPr/>
          <p:nvPr/>
        </p:nvPicPr>
        <p:blipFill>
          <a:blip r:embed="rId1"/>
          <a:stretch/>
        </p:blipFill>
        <p:spPr>
          <a:xfrm>
            <a:off x="0" y="0"/>
            <a:ext cx="10076760" cy="6300360"/>
          </a:xfrm>
          <a:prstGeom prst="rect">
            <a:avLst/>
          </a:prstGeom>
          <a:ln w="0">
            <a:noFill/>
          </a:ln>
        </p:spPr>
      </p:pic>
      <p:pic>
        <p:nvPicPr>
          <p:cNvPr id="224" name="" descr=""/>
          <p:cNvPicPr/>
          <p:nvPr/>
        </p:nvPicPr>
        <p:blipFill>
          <a:blip r:embed="rId2"/>
          <a:stretch/>
        </p:blipFill>
        <p:spPr>
          <a:xfrm>
            <a:off x="7313040" y="1262520"/>
            <a:ext cx="913680" cy="1252080"/>
          </a:xfrm>
          <a:prstGeom prst="rect">
            <a:avLst/>
          </a:prstGeom>
          <a:ln w="0">
            <a:noFill/>
          </a:ln>
        </p:spPr>
      </p:pic>
      <p:pic>
        <p:nvPicPr>
          <p:cNvPr id="225" name="" descr=""/>
          <p:cNvPicPr/>
          <p:nvPr/>
        </p:nvPicPr>
        <p:blipFill>
          <a:blip r:embed="rId3"/>
          <a:stretch/>
        </p:blipFill>
        <p:spPr>
          <a:xfrm>
            <a:off x="7797600" y="2514600"/>
            <a:ext cx="1784880" cy="1429200"/>
          </a:xfrm>
          <a:prstGeom prst="rect">
            <a:avLst/>
          </a:prstGeom>
          <a:ln w="0">
            <a:noFill/>
          </a:ln>
        </p:spPr>
      </p:pic>
      <p:pic>
        <p:nvPicPr>
          <p:cNvPr id="226" name="" descr=""/>
          <p:cNvPicPr/>
          <p:nvPr/>
        </p:nvPicPr>
        <p:blipFill>
          <a:blip r:embed="rId4"/>
          <a:stretch/>
        </p:blipFill>
        <p:spPr>
          <a:xfrm>
            <a:off x="3656160" y="2971800"/>
            <a:ext cx="3899880" cy="2742840"/>
          </a:xfrm>
          <a:prstGeom prst="rect">
            <a:avLst/>
          </a:prstGeom>
          <a:ln w="0">
            <a:noFill/>
          </a:ln>
        </p:spPr>
      </p:pic>
      <p:pic>
        <p:nvPicPr>
          <p:cNvPr id="227" name="" descr=""/>
          <p:cNvPicPr/>
          <p:nvPr/>
        </p:nvPicPr>
        <p:blipFill>
          <a:blip r:embed="rId5"/>
          <a:stretch/>
        </p:blipFill>
        <p:spPr>
          <a:xfrm flipH="1" rot="1177800">
            <a:off x="7646040" y="4566960"/>
            <a:ext cx="2019960" cy="1303560"/>
          </a:xfrm>
          <a:prstGeom prst="rect">
            <a:avLst/>
          </a:prstGeom>
          <a:ln w="0">
            <a:noFill/>
          </a:ln>
        </p:spPr>
      </p:pic>
      <p:pic>
        <p:nvPicPr>
          <p:cNvPr id="228" name="" descr=""/>
          <p:cNvPicPr/>
          <p:nvPr/>
        </p:nvPicPr>
        <p:blipFill>
          <a:blip r:embed="rId6"/>
          <a:stretch/>
        </p:blipFill>
        <p:spPr>
          <a:xfrm flipH="1">
            <a:off x="2284920" y="3621600"/>
            <a:ext cx="2549880" cy="2550600"/>
          </a:xfrm>
          <a:prstGeom prst="rect">
            <a:avLst/>
          </a:prstGeom>
          <a:ln w="0">
            <a:noFill/>
          </a:ln>
        </p:spPr>
      </p:pic>
      <p:pic>
        <p:nvPicPr>
          <p:cNvPr id="229" name="" descr=""/>
          <p:cNvPicPr/>
          <p:nvPr/>
        </p:nvPicPr>
        <p:blipFill>
          <a:blip r:embed="rId7"/>
          <a:stretch/>
        </p:blipFill>
        <p:spPr>
          <a:xfrm>
            <a:off x="5256000" y="1371600"/>
            <a:ext cx="2056680" cy="2057400"/>
          </a:xfrm>
          <a:prstGeom prst="rect">
            <a:avLst/>
          </a:prstGeom>
          <a:ln w="0">
            <a:noFill/>
          </a:ln>
        </p:spPr>
      </p:pic>
      <p:sp>
        <p:nvSpPr>
          <p:cNvPr id="230" name=""/>
          <p:cNvSpPr txBox="1"/>
          <p:nvPr/>
        </p:nvSpPr>
        <p:spPr>
          <a:xfrm>
            <a:off x="420840" y="349200"/>
            <a:ext cx="4799160" cy="3631320"/>
          </a:xfrm>
          <a:prstGeom prst="rect">
            <a:avLst/>
          </a:prstGeom>
          <a:noFill/>
          <a:ln w="0">
            <a:noFill/>
          </a:ln>
        </p:spPr>
        <p:txBody>
          <a:bodyPr lIns="90000" rIns="90000" tIns="45000" bIns="45000" anchor="t">
            <a:noAutofit/>
          </a:bodyPr>
          <a:p>
            <a:r>
              <a:rPr b="0" lang="en-US" sz="3600" spc="-1" strike="noStrike">
                <a:solidFill>
                  <a:srgbClr val="000000"/>
                </a:solidFill>
                <a:latin typeface="Times New Roman"/>
              </a:rPr>
              <a:t>There is a whole range of creatures with a questionable Absolute Reality, but they definitely exist in some people’s Personal Reality</a:t>
            </a:r>
            <a:endParaRPr b="0" lang="en-US" sz="3600" spc="-1" strike="noStrike">
              <a:latin typeface="Arial"/>
            </a:endParaRPr>
          </a:p>
        </p:txBody>
      </p:sp>
      <p:sp>
        <p:nvSpPr>
          <p:cNvPr id="231" name=""/>
          <p:cNvSpPr txBox="1"/>
          <p:nvPr/>
        </p:nvSpPr>
        <p:spPr>
          <a:xfrm>
            <a:off x="402120" y="329040"/>
            <a:ext cx="4799160" cy="3631320"/>
          </a:xfrm>
          <a:prstGeom prst="rect">
            <a:avLst/>
          </a:prstGeom>
          <a:noFill/>
          <a:ln w="0">
            <a:noFill/>
          </a:ln>
        </p:spPr>
        <p:txBody>
          <a:bodyPr lIns="90000" rIns="90000" tIns="45000" bIns="45000" anchor="t">
            <a:noAutofit/>
          </a:bodyPr>
          <a:p>
            <a:r>
              <a:rPr b="0" lang="en-US" sz="3600" spc="-1" strike="noStrike">
                <a:solidFill>
                  <a:srgbClr val="b47804"/>
                </a:solidFill>
                <a:latin typeface="Times New Roman"/>
              </a:rPr>
              <a:t>There is a whole range of creatures with a questionable Absolute Reality, but they definitely exist in some people’s Personal Reality</a:t>
            </a:r>
            <a:endParaRPr b="0" lang="en-US" sz="3600" spc="-1" strike="noStrike">
              <a:latin typeface="Arial"/>
            </a:endParaRPr>
          </a:p>
        </p:txBody>
      </p:sp>
    </p:spTree>
  </p:cSld>
  <mc:AlternateContent>
    <mc:Choice Requires="p14">
      <p:transition spd="slow" p14:dur="2000"/>
    </mc:Choice>
    <mc:Fallback>
      <p:transition spd="slow"/>
    </mc:Fallback>
  </mc:AlternateContent>
</p:sld>
</file>

<file path=ppt/slides/slide5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232" name="" descr=""/>
          <p:cNvPicPr/>
          <p:nvPr/>
        </p:nvPicPr>
        <p:blipFill>
          <a:blip r:embed="rId1"/>
          <a:stretch/>
        </p:blipFill>
        <p:spPr>
          <a:xfrm>
            <a:off x="0" y="0"/>
            <a:ext cx="10076760" cy="6300360"/>
          </a:xfrm>
          <a:prstGeom prst="rect">
            <a:avLst/>
          </a:prstGeom>
          <a:ln w="0">
            <a:noFill/>
          </a:ln>
        </p:spPr>
      </p:pic>
      <p:pic>
        <p:nvPicPr>
          <p:cNvPr id="233" name="" descr=""/>
          <p:cNvPicPr/>
          <p:nvPr/>
        </p:nvPicPr>
        <p:blipFill>
          <a:blip r:embed="rId2"/>
          <a:stretch/>
        </p:blipFill>
        <p:spPr>
          <a:xfrm>
            <a:off x="2492280" y="1005840"/>
            <a:ext cx="6282720" cy="4867200"/>
          </a:xfrm>
          <a:prstGeom prst="rect">
            <a:avLst/>
          </a:prstGeom>
          <a:ln w="0">
            <a:noFill/>
          </a:ln>
        </p:spPr>
      </p:pic>
      <p:sp>
        <p:nvSpPr>
          <p:cNvPr id="234" name=""/>
          <p:cNvSpPr txBox="1"/>
          <p:nvPr/>
        </p:nvSpPr>
        <p:spPr>
          <a:xfrm>
            <a:off x="136800" y="525240"/>
            <a:ext cx="3656520" cy="596160"/>
          </a:xfrm>
          <a:prstGeom prst="rect">
            <a:avLst/>
          </a:prstGeom>
          <a:noFill/>
          <a:ln w="0">
            <a:noFill/>
          </a:ln>
        </p:spPr>
        <p:txBody>
          <a:bodyPr lIns="90000" rIns="90000" tIns="45000" bIns="45000" anchor="t">
            <a:noAutofit/>
          </a:bodyPr>
          <a:p>
            <a:r>
              <a:rPr b="1" lang="en-US" sz="3600" spc="-1" strike="noStrike">
                <a:solidFill>
                  <a:srgbClr val="000000"/>
                </a:solidFill>
                <a:latin typeface="Times New Roman"/>
              </a:rPr>
              <a:t>Absolute Reality</a:t>
            </a:r>
            <a:endParaRPr b="0" lang="en-US" sz="3600" spc="-1" strike="noStrike">
              <a:latin typeface="Arial"/>
            </a:endParaRPr>
          </a:p>
        </p:txBody>
      </p:sp>
      <p:sp>
        <p:nvSpPr>
          <p:cNvPr id="235" name=""/>
          <p:cNvSpPr txBox="1"/>
          <p:nvPr/>
        </p:nvSpPr>
        <p:spPr>
          <a:xfrm>
            <a:off x="91080" y="501120"/>
            <a:ext cx="3656520" cy="596160"/>
          </a:xfrm>
          <a:prstGeom prst="rect">
            <a:avLst/>
          </a:prstGeom>
          <a:noFill/>
          <a:ln w="0">
            <a:noFill/>
          </a:ln>
        </p:spPr>
        <p:txBody>
          <a:bodyPr lIns="90000" rIns="90000" tIns="45000" bIns="45000" anchor="t">
            <a:noAutofit/>
          </a:bodyPr>
          <a:p>
            <a:r>
              <a:rPr b="1" lang="en-US" sz="3600" spc="-1" strike="noStrike">
                <a:solidFill>
                  <a:srgbClr val="ffde59"/>
                </a:solidFill>
                <a:latin typeface="Times New Roman"/>
              </a:rPr>
              <a:t>Absolute Reality</a:t>
            </a:r>
            <a:endParaRPr b="0" lang="en-US" sz="3600" spc="-1" strike="noStrike">
              <a:latin typeface="Arial"/>
            </a:endParaRPr>
          </a:p>
        </p:txBody>
      </p:sp>
      <p:sp>
        <p:nvSpPr>
          <p:cNvPr id="236" name=""/>
          <p:cNvSpPr txBox="1"/>
          <p:nvPr/>
        </p:nvSpPr>
        <p:spPr>
          <a:xfrm>
            <a:off x="4689000" y="2587680"/>
            <a:ext cx="3656520" cy="596160"/>
          </a:xfrm>
          <a:prstGeom prst="rect">
            <a:avLst/>
          </a:prstGeom>
          <a:noFill/>
          <a:ln w="0">
            <a:noFill/>
          </a:ln>
        </p:spPr>
        <p:txBody>
          <a:bodyPr lIns="90000" rIns="90000" tIns="45000" bIns="45000" anchor="t">
            <a:noAutofit/>
          </a:bodyPr>
          <a:p>
            <a:r>
              <a:rPr b="1" lang="en-US" sz="3600" spc="-1" strike="noStrike">
                <a:solidFill>
                  <a:srgbClr val="000000"/>
                </a:solidFill>
                <a:latin typeface="Times New Roman"/>
              </a:rPr>
              <a:t>Personal Reality</a:t>
            </a:r>
            <a:endParaRPr b="0" lang="en-US" sz="3600" spc="-1" strike="noStrike">
              <a:latin typeface="Arial"/>
            </a:endParaRPr>
          </a:p>
        </p:txBody>
      </p:sp>
      <p:sp>
        <p:nvSpPr>
          <p:cNvPr id="237" name=""/>
          <p:cNvSpPr txBox="1"/>
          <p:nvPr/>
        </p:nvSpPr>
        <p:spPr>
          <a:xfrm>
            <a:off x="4661640" y="2560320"/>
            <a:ext cx="3656520" cy="596160"/>
          </a:xfrm>
          <a:prstGeom prst="rect">
            <a:avLst/>
          </a:prstGeom>
          <a:noFill/>
          <a:ln w="0">
            <a:noFill/>
          </a:ln>
        </p:spPr>
        <p:txBody>
          <a:bodyPr lIns="90000" rIns="90000" tIns="45000" bIns="45000" anchor="t">
            <a:noAutofit/>
          </a:bodyPr>
          <a:p>
            <a:r>
              <a:rPr b="1" lang="en-US" sz="3600" spc="-1" strike="noStrike">
                <a:solidFill>
                  <a:srgbClr val="ffb66c"/>
                </a:solidFill>
                <a:latin typeface="Times New Roman"/>
              </a:rPr>
              <a:t>Personal Reality</a:t>
            </a:r>
            <a:endParaRPr b="0" lang="en-US" sz="3600" spc="-1" strike="noStrike">
              <a:latin typeface="Arial"/>
            </a:endParaRPr>
          </a:p>
        </p:txBody>
      </p:sp>
    </p:spTree>
  </p:cSld>
  <mc:AlternateContent>
    <mc:Choice Requires="p14">
      <p:transition spd="slow" p14:dur="2000"/>
    </mc:Choice>
    <mc:Fallback>
      <p:transition spd="slow"/>
    </mc:Fallback>
  </mc:AlternateContent>
</p:sld>
</file>

<file path=ppt/slides/slide5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238" name="" descr=""/>
          <p:cNvPicPr/>
          <p:nvPr/>
        </p:nvPicPr>
        <p:blipFill>
          <a:blip r:embed="rId1"/>
          <a:stretch/>
        </p:blipFill>
        <p:spPr>
          <a:xfrm>
            <a:off x="1260000" y="548640"/>
            <a:ext cx="5138280" cy="5140440"/>
          </a:xfrm>
          <a:prstGeom prst="rect">
            <a:avLst/>
          </a:prstGeom>
          <a:ln w="0">
            <a:noFill/>
          </a:ln>
        </p:spPr>
      </p:pic>
      <p:sp>
        <p:nvSpPr>
          <p:cNvPr id="239" name=""/>
          <p:cNvSpPr txBox="1"/>
          <p:nvPr/>
        </p:nvSpPr>
        <p:spPr>
          <a:xfrm>
            <a:off x="6672960" y="457200"/>
            <a:ext cx="2925000" cy="5118840"/>
          </a:xfrm>
          <a:prstGeom prst="rect">
            <a:avLst/>
          </a:prstGeom>
          <a:noFill/>
          <a:ln w="0">
            <a:noFill/>
          </a:ln>
        </p:spPr>
        <p:txBody>
          <a:bodyPr lIns="90000" rIns="90000" tIns="45000" bIns="45000" anchor="t">
            <a:noAutofit/>
          </a:bodyPr>
          <a:p>
            <a:pPr algn="ctr">
              <a:buNone/>
            </a:pPr>
            <a:r>
              <a:rPr b="1" lang="en-US" sz="5400" spc="-1" strike="noStrike">
                <a:solidFill>
                  <a:srgbClr val="b47804"/>
                </a:solidFill>
                <a:latin typeface="Times New Roman"/>
              </a:rPr>
              <a:t>Reality</a:t>
            </a:r>
            <a:endParaRPr b="0" lang="en-US" sz="5400" spc="-1" strike="noStrike">
              <a:latin typeface="Arial"/>
            </a:endParaRPr>
          </a:p>
          <a:p>
            <a:pPr algn="ctr">
              <a:buNone/>
            </a:pPr>
            <a:r>
              <a:rPr b="1" lang="en-US" sz="2400" spc="-1" strike="noStrike">
                <a:latin typeface="Times New Roman"/>
              </a:rPr>
              <a:t>It’s all in your head </a:t>
            </a:r>
            <a:endParaRPr b="0" lang="en-US" sz="2400" spc="-1" strike="noStrike">
              <a:latin typeface="Arial"/>
            </a:endParaRPr>
          </a:p>
          <a:p>
            <a:pPr algn="ctr">
              <a:buNone/>
            </a:pPr>
            <a:endParaRPr b="0" lang="en-US" sz="2400" spc="-1" strike="noStrike">
              <a:latin typeface="Arial"/>
            </a:endParaRPr>
          </a:p>
          <a:p>
            <a:pPr algn="ctr">
              <a:buNone/>
            </a:pPr>
            <a:endParaRPr b="0" lang="en-US" sz="2400" spc="-1" strike="noStrike">
              <a:latin typeface="Arial"/>
            </a:endParaRPr>
          </a:p>
          <a:p>
            <a:pPr algn="ctr">
              <a:buNone/>
            </a:pPr>
            <a:r>
              <a:rPr b="1" lang="en-US" sz="4000" spc="-1" strike="noStrike">
                <a:solidFill>
                  <a:srgbClr val="b47804"/>
                </a:solidFill>
                <a:latin typeface="Times New Roman"/>
              </a:rPr>
              <a:t>The End</a:t>
            </a:r>
            <a:endParaRPr b="0" lang="en-US" sz="4000" spc="-1" strike="noStrike">
              <a:latin typeface="Arial"/>
            </a:endParaRPr>
          </a:p>
          <a:p>
            <a:pPr algn="ctr">
              <a:buNone/>
            </a:pPr>
            <a:r>
              <a:rPr b="1" lang="en-US" sz="2400" spc="-1" strike="noStrike">
                <a:latin typeface="Times New Roman"/>
              </a:rPr>
              <a:t>Actually, there is no end to reality</a:t>
            </a:r>
            <a:endParaRPr b="0" lang="en-US" sz="2400" spc="-1" strike="noStrike">
              <a:latin typeface="Arial"/>
            </a:endParaRPr>
          </a:p>
          <a:p>
            <a:pPr algn="ctr">
              <a:buNone/>
            </a:pPr>
            <a:endParaRPr b="0" lang="en-US" sz="2400" spc="-1" strike="noStrike">
              <a:latin typeface="Arial"/>
            </a:endParaRPr>
          </a:p>
          <a:p>
            <a:pPr algn="ctr">
              <a:buNone/>
            </a:pPr>
            <a:endParaRPr b="0" lang="en-US" sz="2400" spc="-1" strike="noStrike">
              <a:latin typeface="Arial"/>
            </a:endParaRPr>
          </a:p>
          <a:p>
            <a:pPr algn="ctr">
              <a:buNone/>
            </a:pPr>
            <a:r>
              <a:rPr b="0" lang="en-US" sz="2400" spc="-1" strike="noStrike">
                <a:latin typeface="Times New Roman"/>
              </a:rPr>
              <a:t>Not everyone will understand the significance of this image, but some will. </a:t>
            </a:r>
            <a:endParaRPr b="0" lang="en-US" sz="2400" spc="-1" strike="noStrike">
              <a:latin typeface="Arial"/>
            </a:endParaRPr>
          </a:p>
        </p:txBody>
      </p:sp>
    </p:spTree>
  </p:cSld>
  <mc:AlternateContent>
    <mc:Choice Requires="p14">
      <p:transition spd="slow" p14:dur="2000"/>
    </mc:Choice>
    <mc:Fallback>
      <p:transition spd="slow"/>
    </mc:Fallback>
  </mc:AlternateContent>
</p:sld>
</file>

<file path=ppt/slides/slide5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bg>
      <p:bgPr>
        <a:blipFill rotWithShape="0">
          <a:blip r:embed="rId1"/>
          <a:stretch/>
        </a:blipFill>
      </p:bgPr>
    </p:bg>
    <p:spTree>
      <p:nvGrpSpPr>
        <p:cNvPr id="1" name=""/>
        <p:cNvGrpSpPr/>
        <p:nvPr/>
      </p:nvGrpSpPr>
      <p:grpSpPr>
        <a:xfrm>
          <a:off x="0" y="0"/>
          <a:ext cx="0" cy="0"/>
          <a:chOff x="0" y="0"/>
          <a:chExt cx="0" cy="0"/>
        </a:xfrm>
      </p:grpSpPr>
      <p:pic>
        <p:nvPicPr>
          <p:cNvPr id="240" name="" descr=""/>
          <p:cNvPicPr/>
          <p:nvPr/>
        </p:nvPicPr>
        <p:blipFill>
          <a:blip r:embed="rId2"/>
          <a:stretch/>
        </p:blipFill>
        <p:spPr>
          <a:xfrm>
            <a:off x="5859000" y="874440"/>
            <a:ext cx="3657600" cy="4759200"/>
          </a:xfrm>
          <a:prstGeom prst="rect">
            <a:avLst/>
          </a:prstGeom>
          <a:ln w="0">
            <a:noFill/>
          </a:ln>
        </p:spPr>
      </p:pic>
      <p:pic>
        <p:nvPicPr>
          <p:cNvPr id="241" name="" descr=""/>
          <p:cNvPicPr/>
          <p:nvPr/>
        </p:nvPicPr>
        <p:blipFill>
          <a:blip r:embed="rId3"/>
          <a:stretch/>
        </p:blipFill>
        <p:spPr>
          <a:xfrm>
            <a:off x="528840" y="853200"/>
            <a:ext cx="4799160" cy="4800960"/>
          </a:xfrm>
          <a:prstGeom prst="rect">
            <a:avLst/>
          </a:prstGeom>
          <a:ln w="0">
            <a:noFill/>
          </a:ln>
        </p:spPr>
      </p:pic>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53" name="" descr=""/>
          <p:cNvPicPr/>
          <p:nvPr/>
        </p:nvPicPr>
        <p:blipFill>
          <a:blip r:embed="rId1"/>
          <a:stretch/>
        </p:blipFill>
        <p:spPr>
          <a:xfrm>
            <a:off x="674280" y="704160"/>
            <a:ext cx="3469320" cy="4755240"/>
          </a:xfrm>
          <a:prstGeom prst="rect">
            <a:avLst/>
          </a:prstGeom>
          <a:ln w="0">
            <a:noFill/>
          </a:ln>
        </p:spPr>
      </p:pic>
      <p:pic>
        <p:nvPicPr>
          <p:cNvPr id="54" name="" descr=""/>
          <p:cNvPicPr/>
          <p:nvPr/>
        </p:nvPicPr>
        <p:blipFill>
          <a:blip r:embed="rId2"/>
          <a:stretch/>
        </p:blipFill>
        <p:spPr>
          <a:xfrm>
            <a:off x="3290760" y="594000"/>
            <a:ext cx="2518560" cy="5048280"/>
          </a:xfrm>
          <a:prstGeom prst="rect">
            <a:avLst/>
          </a:prstGeom>
          <a:ln w="0">
            <a:noFill/>
          </a:ln>
        </p:spPr>
      </p:pic>
      <p:sp>
        <p:nvSpPr>
          <p:cNvPr id="55" name=""/>
          <p:cNvSpPr txBox="1"/>
          <p:nvPr/>
        </p:nvSpPr>
        <p:spPr>
          <a:xfrm>
            <a:off x="193320" y="182880"/>
            <a:ext cx="9689400" cy="427320"/>
          </a:xfrm>
          <a:prstGeom prst="rect">
            <a:avLst/>
          </a:prstGeom>
          <a:noFill/>
          <a:ln w="0">
            <a:noFill/>
          </a:ln>
        </p:spPr>
        <p:txBody>
          <a:bodyPr lIns="90000" rIns="90000" tIns="45000" bIns="45000" anchor="t">
            <a:noAutofit/>
          </a:bodyPr>
          <a:p>
            <a:pPr algn="ctr">
              <a:buNone/>
            </a:pPr>
            <a:r>
              <a:rPr b="0" lang="en-US" sz="2400" spc="-1" strike="noStrike">
                <a:latin typeface="Times New Roman"/>
              </a:rPr>
              <a:t>A reporter at a baseball game asked 3 umpires how they call balls and strikes.</a:t>
            </a:r>
            <a:endParaRPr b="0" lang="en-US" sz="2400" spc="-1" strike="noStrike">
              <a:latin typeface="Arial"/>
            </a:endParaRPr>
          </a:p>
        </p:txBody>
      </p:sp>
      <p:sp>
        <p:nvSpPr>
          <p:cNvPr id="56" name=""/>
          <p:cNvSpPr txBox="1"/>
          <p:nvPr/>
        </p:nvSpPr>
        <p:spPr>
          <a:xfrm>
            <a:off x="6124320" y="1188720"/>
            <a:ext cx="3656520" cy="2786040"/>
          </a:xfrm>
          <a:prstGeom prst="rect">
            <a:avLst/>
          </a:prstGeom>
          <a:noFill/>
          <a:ln w="0">
            <a:noFill/>
          </a:ln>
        </p:spPr>
        <p:txBody>
          <a:bodyPr lIns="90000" rIns="90000" tIns="45000" bIns="45000" anchor="t">
            <a:noAutofit/>
          </a:bodyPr>
          <a:p>
            <a:r>
              <a:rPr b="0" lang="en-US" sz="2400" spc="-1" strike="noStrike">
                <a:latin typeface="Times New Roman"/>
              </a:rPr>
              <a:t>1. I call them the way I see</a:t>
            </a:r>
            <a:endParaRPr b="0" lang="en-US" sz="2400" spc="-1" strike="noStrike">
              <a:latin typeface="Arial"/>
            </a:endParaRPr>
          </a:p>
          <a:p>
            <a:r>
              <a:rPr b="0" lang="en-US" sz="2400" spc="-1" strike="noStrike">
                <a:latin typeface="Times New Roman"/>
              </a:rPr>
              <a:t>    </a:t>
            </a:r>
            <a:r>
              <a:rPr b="0" lang="en-US" sz="2400" spc="-1" strike="noStrike">
                <a:latin typeface="Times New Roman"/>
              </a:rPr>
              <a:t>them.</a:t>
            </a:r>
            <a:endParaRPr b="0" lang="en-US" sz="2400" spc="-1" strike="noStrike">
              <a:latin typeface="Arial"/>
            </a:endParaRPr>
          </a:p>
          <a:p>
            <a:endParaRPr b="0" lang="en-US" sz="2400" spc="-1" strike="noStrike">
              <a:latin typeface="Arial"/>
            </a:endParaRPr>
          </a:p>
          <a:p>
            <a:r>
              <a:rPr b="0" lang="en-US" sz="2400" spc="-1" strike="noStrike">
                <a:latin typeface="Times New Roman"/>
              </a:rPr>
              <a:t>2. I call them the way they </a:t>
            </a:r>
            <a:endParaRPr b="0" lang="en-US" sz="2400" spc="-1" strike="noStrike">
              <a:latin typeface="Arial"/>
            </a:endParaRPr>
          </a:p>
          <a:p>
            <a:r>
              <a:rPr b="0" lang="en-US" sz="2400" spc="-1" strike="noStrike">
                <a:latin typeface="Times New Roman"/>
              </a:rPr>
              <a:t>    </a:t>
            </a:r>
            <a:r>
              <a:rPr b="0" lang="en-US" sz="2400" spc="-1" strike="noStrike">
                <a:latin typeface="Times New Roman"/>
              </a:rPr>
              <a:t>are.</a:t>
            </a:r>
            <a:endParaRPr b="0" lang="en-US" sz="2400" spc="-1" strike="noStrike">
              <a:latin typeface="Arial"/>
            </a:endParaRPr>
          </a:p>
          <a:p>
            <a:endParaRPr b="0" lang="en-US" sz="2400" spc="-1" strike="noStrike">
              <a:latin typeface="Arial"/>
            </a:endParaRPr>
          </a:p>
          <a:p>
            <a:r>
              <a:rPr b="0" lang="en-US" sz="2400" spc="-1" strike="noStrike">
                <a:latin typeface="Times New Roman"/>
              </a:rPr>
              <a:t>3. They aint nothing until I</a:t>
            </a:r>
            <a:endParaRPr b="0" lang="en-US" sz="2400" spc="-1" strike="noStrike">
              <a:latin typeface="Arial"/>
            </a:endParaRPr>
          </a:p>
          <a:p>
            <a:r>
              <a:rPr b="0" lang="en-US" sz="2400" spc="-1" strike="noStrike">
                <a:latin typeface="Times New Roman"/>
              </a:rPr>
              <a:t>     </a:t>
            </a:r>
            <a:r>
              <a:rPr b="0" lang="en-US" sz="2400" spc="-1" strike="noStrike">
                <a:latin typeface="Times New Roman"/>
              </a:rPr>
              <a:t>call them.</a:t>
            </a:r>
            <a:endParaRPr b="0" lang="en-US" sz="2400" spc="-1" strike="noStrike">
              <a:latin typeface="Arial"/>
            </a:endParaRPr>
          </a:p>
        </p:txBody>
      </p:sp>
      <p:sp>
        <p:nvSpPr>
          <p:cNvPr id="57" name=""/>
          <p:cNvSpPr txBox="1"/>
          <p:nvPr/>
        </p:nvSpPr>
        <p:spPr>
          <a:xfrm>
            <a:off x="376200" y="5518800"/>
            <a:ext cx="9324000" cy="596160"/>
          </a:xfrm>
          <a:prstGeom prst="rect">
            <a:avLst/>
          </a:prstGeom>
          <a:noFill/>
          <a:ln w="0">
            <a:noFill/>
          </a:ln>
        </p:spPr>
        <p:txBody>
          <a:bodyPr lIns="90000" rIns="90000" tIns="45000" bIns="45000" anchor="t">
            <a:noAutofit/>
          </a:bodyPr>
          <a:p>
            <a:pPr algn="ctr">
              <a:buNone/>
            </a:pPr>
            <a:r>
              <a:rPr b="1" lang="en-US" sz="3600" spc="-1" strike="noStrike">
                <a:solidFill>
                  <a:srgbClr val="784b04"/>
                </a:solidFill>
                <a:latin typeface="Times New Roman"/>
              </a:rPr>
              <a:t>How Reality works in the real world</a:t>
            </a:r>
            <a:endParaRPr b="0" lang="en-US" sz="3600" spc="-1" strike="noStrike">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58" name="" descr=""/>
          <p:cNvPicPr/>
          <p:nvPr/>
        </p:nvPicPr>
        <p:blipFill>
          <a:blip r:embed="rId1"/>
          <a:stretch/>
        </p:blipFill>
        <p:spPr>
          <a:xfrm>
            <a:off x="0" y="-91440"/>
            <a:ext cx="10076760" cy="6406200"/>
          </a:xfrm>
          <a:prstGeom prst="rect">
            <a:avLst/>
          </a:prstGeom>
          <a:ln w="0">
            <a:noFill/>
          </a:ln>
        </p:spPr>
      </p:pic>
      <p:pic>
        <p:nvPicPr>
          <p:cNvPr id="59" name="" descr=""/>
          <p:cNvPicPr/>
          <p:nvPr/>
        </p:nvPicPr>
        <p:blipFill>
          <a:blip r:embed="rId2"/>
          <a:stretch/>
        </p:blipFill>
        <p:spPr>
          <a:xfrm>
            <a:off x="2489400" y="597960"/>
            <a:ext cx="5141520" cy="5133960"/>
          </a:xfrm>
          <a:prstGeom prst="rect">
            <a:avLst/>
          </a:prstGeom>
          <a:ln w="0">
            <a:noFill/>
          </a:ln>
        </p:spPr>
      </p:pic>
      <p:sp>
        <p:nvSpPr>
          <p:cNvPr id="60" name=""/>
          <p:cNvSpPr txBox="1"/>
          <p:nvPr/>
        </p:nvSpPr>
        <p:spPr>
          <a:xfrm>
            <a:off x="365400" y="274320"/>
            <a:ext cx="9324000" cy="427320"/>
          </a:xfrm>
          <a:prstGeom prst="rect">
            <a:avLst/>
          </a:prstGeom>
          <a:noFill/>
          <a:ln w="0">
            <a:noFill/>
          </a:ln>
        </p:spPr>
        <p:txBody>
          <a:bodyPr lIns="90000" rIns="90000" tIns="45000" bIns="45000" anchor="t">
            <a:noAutofit/>
          </a:bodyPr>
          <a:p>
            <a:pPr algn="ctr">
              <a:buNone/>
            </a:pPr>
            <a:r>
              <a:rPr b="1" lang="en-US" sz="2400" spc="-1" strike="noStrike">
                <a:latin typeface="Times New Roman"/>
              </a:rPr>
              <a:t>Thinking happens somewhere in here</a:t>
            </a:r>
            <a:endParaRPr b="0" lang="en-US" sz="2400" spc="-1" strike="noStrike">
              <a:latin typeface="Arial"/>
            </a:endParaRPr>
          </a:p>
        </p:txBody>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pic>
        <p:nvPicPr>
          <p:cNvPr id="61" name="" descr=""/>
          <p:cNvPicPr/>
          <p:nvPr/>
        </p:nvPicPr>
        <p:blipFill>
          <a:blip r:embed="rId1"/>
          <a:stretch/>
        </p:blipFill>
        <p:spPr>
          <a:xfrm>
            <a:off x="414000" y="550080"/>
            <a:ext cx="9293040" cy="5229360"/>
          </a:xfrm>
          <a:prstGeom prst="rect">
            <a:avLst/>
          </a:prstGeom>
          <a:ln w="0">
            <a:noFill/>
          </a:ln>
        </p:spPr>
      </p:pic>
      <p:sp>
        <p:nvSpPr>
          <p:cNvPr id="62" name=""/>
          <p:cNvSpPr txBox="1"/>
          <p:nvPr/>
        </p:nvSpPr>
        <p:spPr>
          <a:xfrm>
            <a:off x="3917520" y="5852160"/>
            <a:ext cx="2298240" cy="602280"/>
          </a:xfrm>
          <a:prstGeom prst="rect">
            <a:avLst/>
          </a:prstGeom>
          <a:noFill/>
          <a:ln w="0">
            <a:noFill/>
          </a:ln>
        </p:spPr>
        <p:txBody>
          <a:bodyPr lIns="90000" rIns="90000" tIns="45000" bIns="45000" anchor="t">
            <a:noAutofit/>
          </a:bodyPr>
          <a:p>
            <a:r>
              <a:rPr b="0" lang="en-US" sz="1800" spc="-1" strike="noStrike">
                <a:latin typeface="Arial"/>
              </a:rPr>
              <a:t>MC Escher Relativity</a:t>
            </a:r>
            <a:endParaRPr b="0" lang="en-US" sz="1800" spc="-1" strike="noStrike">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MasterSp="0">
  <p:cSld>
    <p:spTree>
      <p:nvGrpSpPr>
        <p:cNvPr id="1" name=""/>
        <p:cNvGrpSpPr/>
        <p:nvPr/>
      </p:nvGrpSpPr>
      <p:grpSpPr>
        <a:xfrm>
          <a:off x="0" y="0"/>
          <a:ext cx="0" cy="0"/>
          <a:chOff x="0" y="0"/>
          <a:chExt cx="0" cy="0"/>
        </a:xfrm>
      </p:grpSpPr>
      <p:sp>
        <p:nvSpPr>
          <p:cNvPr id="63" name=""/>
          <p:cNvSpPr txBox="1"/>
          <p:nvPr/>
        </p:nvSpPr>
        <p:spPr>
          <a:xfrm>
            <a:off x="639720" y="640080"/>
            <a:ext cx="8866800" cy="849600"/>
          </a:xfrm>
          <a:prstGeom prst="rect">
            <a:avLst/>
          </a:prstGeom>
          <a:noFill/>
          <a:ln w="0">
            <a:noFill/>
          </a:ln>
        </p:spPr>
        <p:txBody>
          <a:bodyPr lIns="90000" rIns="90000" tIns="45000" bIns="45000" anchor="t">
            <a:noAutofit/>
          </a:bodyPr>
          <a:p>
            <a:pPr algn="ctr">
              <a:buNone/>
            </a:pPr>
            <a:r>
              <a:rPr b="0" lang="en-US" sz="5400" spc="-1" strike="noStrike">
                <a:latin typeface="Times New Roman"/>
              </a:rPr>
              <a:t>Reality - as I see it</a:t>
            </a:r>
            <a:endParaRPr b="0" lang="en-US" sz="5400" spc="-1" strike="noStrike">
              <a:latin typeface="Times New Roman"/>
            </a:endParaRPr>
          </a:p>
        </p:txBody>
      </p:sp>
      <p:sp>
        <p:nvSpPr>
          <p:cNvPr id="64" name=""/>
          <p:cNvSpPr txBox="1"/>
          <p:nvPr/>
        </p:nvSpPr>
        <p:spPr>
          <a:xfrm>
            <a:off x="914040" y="1737360"/>
            <a:ext cx="8227080" cy="3380760"/>
          </a:xfrm>
          <a:prstGeom prst="rect">
            <a:avLst/>
          </a:prstGeom>
          <a:noFill/>
          <a:ln w="0">
            <a:noFill/>
          </a:ln>
        </p:spPr>
        <p:txBody>
          <a:bodyPr lIns="90000" rIns="90000" tIns="45000" bIns="45000" anchor="t">
            <a:noAutofit/>
          </a:bodyPr>
          <a:p>
            <a:pPr algn="ctr">
              <a:buNone/>
            </a:pPr>
            <a:r>
              <a:rPr b="0" lang="en-US" sz="1800" spc="-1" strike="noStrike">
                <a:latin typeface="Times New Roman"/>
              </a:rPr>
              <a:t>Where does it come from, how do we create it for ourselves?</a:t>
            </a:r>
            <a:endParaRPr b="0" lang="en-US" sz="1800" spc="-1" strike="noStrike">
              <a:latin typeface="Times New Roman"/>
            </a:endParaRPr>
          </a:p>
          <a:p>
            <a:pPr algn="ctr">
              <a:buNone/>
            </a:pPr>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Sensory Input:</a:t>
            </a:r>
            <a:r>
              <a:rPr b="0" lang="en-US" sz="1800" spc="-1" strike="noStrike">
                <a:latin typeface="Times New Roman"/>
                <a:ea typeface="Times New Roman"/>
              </a:rPr>
              <a:t>  the five senses</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Perspective:</a:t>
            </a:r>
            <a:r>
              <a:rPr b="0" lang="en-US" sz="1800" spc="-1" strike="noStrike">
                <a:latin typeface="Times New Roman"/>
                <a:ea typeface="Times New Roman"/>
              </a:rPr>
              <a:t>  how you see it makes all the difference</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Assumptions:</a:t>
            </a:r>
            <a:r>
              <a:rPr b="0" lang="en-US" sz="1800" spc="-1" strike="noStrike">
                <a:latin typeface="Times New Roman"/>
                <a:ea typeface="Times New Roman"/>
              </a:rPr>
              <a:t>  the brain is too busy to deal with it all</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Expectations:</a:t>
            </a:r>
            <a:r>
              <a:rPr b="0" lang="en-US" sz="1800" spc="-1" strike="noStrike">
                <a:latin typeface="Times New Roman"/>
                <a:ea typeface="Times New Roman"/>
              </a:rPr>
              <a:t>  we see what we want to see</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Context:</a:t>
            </a:r>
            <a:r>
              <a:rPr b="0" lang="en-US" sz="1800" spc="-1" strike="noStrike">
                <a:latin typeface="Times New Roman"/>
                <a:ea typeface="Times New Roman"/>
              </a:rPr>
              <a:t>  location, location, location</a:t>
            </a:r>
            <a:endParaRPr b="0" lang="en-US" sz="1800" spc="-1" strike="noStrike">
              <a:latin typeface="Times New Roman"/>
            </a:endParaRPr>
          </a:p>
          <a:p>
            <a:endParaRPr b="0" lang="en-US" sz="1800" spc="-1" strike="noStrike">
              <a:latin typeface="Times New Roman"/>
            </a:endParaRPr>
          </a:p>
          <a:p>
            <a:r>
              <a:rPr b="0" lang="en-US" sz="1800" spc="-1" strike="noStrike">
                <a:latin typeface="Times New Roman"/>
                <a:ea typeface="Times New Roman"/>
              </a:rPr>
              <a:t>●</a:t>
            </a:r>
            <a:r>
              <a:rPr b="0" lang="en-US" sz="1800" spc="-1" strike="noStrike">
                <a:latin typeface="Times New Roman"/>
                <a:ea typeface="Times New Roman"/>
              </a:rPr>
              <a:t> </a:t>
            </a:r>
            <a:r>
              <a:rPr b="1" lang="en-US" sz="1800" spc="-1" strike="noStrike">
                <a:solidFill>
                  <a:srgbClr val="650953"/>
                </a:solidFill>
                <a:latin typeface="Times New Roman"/>
                <a:ea typeface="Times New Roman"/>
              </a:rPr>
              <a:t>Faith:</a:t>
            </a:r>
            <a:r>
              <a:rPr b="0" lang="en-US" sz="1800" spc="-1" strike="noStrike">
                <a:latin typeface="Times New Roman"/>
                <a:ea typeface="Times New Roman"/>
              </a:rPr>
              <a:t>  not the religious kind</a:t>
            </a:r>
            <a:endParaRPr b="0" lang="en-US" sz="1800" spc="-1" strike="noStrike">
              <a:latin typeface="Times New Roman"/>
            </a:endParaRPr>
          </a:p>
        </p:txBody>
      </p:sp>
      <p:pic>
        <p:nvPicPr>
          <p:cNvPr id="65" name="" descr=""/>
          <p:cNvPicPr/>
          <p:nvPr/>
        </p:nvPicPr>
        <p:blipFill>
          <a:blip r:embed="rId1"/>
          <a:stretch/>
        </p:blipFill>
        <p:spPr>
          <a:xfrm>
            <a:off x="5667120" y="3383280"/>
            <a:ext cx="3747960" cy="2603880"/>
          </a:xfrm>
          <a:prstGeom prst="rect">
            <a:avLst/>
          </a:prstGeom>
          <a:ln w="0">
            <a:noFill/>
          </a:ln>
        </p:spPr>
      </p:pic>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350</TotalTime>
  <Application>LibreOffice/7.3.4.2$Windows_X86_64 LibreOffice_project/728fec16bd5f605073805c3c9e7c4212a0120dc5</Application>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2022-11-18T21:07:42Z</dcterms:created>
  <dc:creator/>
  <dc:description/>
  <dc:language>en-US</dc:language>
  <cp:lastModifiedBy/>
  <dcterms:modified xsi:type="dcterms:W3CDTF">2022-11-25T12:41:57Z</dcterms:modified>
  <cp:revision>46</cp:revision>
  <dc:subject/>
  <dc:title>Blank</dc:title>
</cp:coreProperties>
</file>